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webextensions/taskpanes.xml" ContentType="application/vnd.ms-office.webextensiontaskpanes+xml"/>
  <Override PartName="/ppt/webextensions/webextension1.xml" ContentType="application/vnd.ms-office.webextension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11/relationships/webextensiontaskpanes" Target="ppt/webextensions/taskpanes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bookmarkIdSeed="2">
  <p:sldMasterIdLst>
    <p:sldMasterId id="2147484282" r:id="rId1"/>
    <p:sldMasterId id="2147484295" r:id="rId2"/>
  </p:sldMasterIdLst>
  <p:notesMasterIdLst>
    <p:notesMasterId r:id="rId17"/>
  </p:notesMasterIdLst>
  <p:handoutMasterIdLst>
    <p:handoutMasterId r:id="rId18"/>
  </p:handoutMasterIdLst>
  <p:sldIdLst>
    <p:sldId id="1083" r:id="rId3"/>
    <p:sldId id="704" r:id="rId4"/>
    <p:sldId id="274" r:id="rId5"/>
    <p:sldId id="1238" r:id="rId6"/>
    <p:sldId id="1239" r:id="rId7"/>
    <p:sldId id="1217" r:id="rId8"/>
    <p:sldId id="1240" r:id="rId9"/>
    <p:sldId id="1223" r:id="rId10"/>
    <p:sldId id="1241" r:id="rId11"/>
    <p:sldId id="1235" r:id="rId12"/>
    <p:sldId id="1242" r:id="rId13"/>
    <p:sldId id="1085" r:id="rId14"/>
    <p:sldId id="1086" r:id="rId15"/>
    <p:sldId id="1087" r:id="rId16"/>
  </p:sldIdLst>
  <p:sldSz cx="12192000" cy="6858000"/>
  <p:notesSz cx="7099300" cy="10234613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Book Antiqua" panose="02040602050305030304" pitchFamily="18" charset="0"/>
      <p:regular r:id="rId23"/>
      <p:bold r:id="rId24"/>
      <p:italic r:id="rId25"/>
      <p:boldItalic r:id="rId26"/>
    </p:embeddedFont>
  </p:embeddedFontLst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chemeClr val="tx1"/>
      </a:buClr>
      <a:buFont typeface="Wingdings" pitchFamily="2" charset="2"/>
      <a:defRPr sz="3000" kern="1200">
        <a:solidFill>
          <a:schemeClr val="tx1"/>
        </a:solidFill>
        <a:latin typeface="Book Antiqua" pitchFamily="18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chemeClr val="tx1"/>
      </a:buClr>
      <a:buFont typeface="Wingdings" pitchFamily="2" charset="2"/>
      <a:defRPr sz="3000" kern="1200">
        <a:solidFill>
          <a:schemeClr val="tx1"/>
        </a:solidFill>
        <a:latin typeface="Book Antiqua" pitchFamily="18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chemeClr val="tx1"/>
      </a:buClr>
      <a:buFont typeface="Wingdings" pitchFamily="2" charset="2"/>
      <a:defRPr sz="3000" kern="1200">
        <a:solidFill>
          <a:schemeClr val="tx1"/>
        </a:solidFill>
        <a:latin typeface="Book Antiqua" pitchFamily="18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chemeClr val="tx1"/>
      </a:buClr>
      <a:buFont typeface="Wingdings" pitchFamily="2" charset="2"/>
      <a:defRPr sz="3000" kern="1200">
        <a:solidFill>
          <a:schemeClr val="tx1"/>
        </a:solidFill>
        <a:latin typeface="Book Antiqua" pitchFamily="18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chemeClr val="tx1"/>
      </a:buClr>
      <a:buFont typeface="Wingdings" pitchFamily="2" charset="2"/>
      <a:defRPr sz="3000" kern="1200">
        <a:solidFill>
          <a:schemeClr val="tx1"/>
        </a:solidFill>
        <a:latin typeface="Book Antiqua" pitchFamily="18" charset="0"/>
        <a:ea typeface="+mn-ea"/>
        <a:cs typeface="+mn-cs"/>
      </a:defRPr>
    </a:lvl5pPr>
    <a:lvl6pPr marL="2286000" algn="l" defTabSz="914400" rtl="0" eaLnBrk="1" latinLnBrk="0" hangingPunct="1">
      <a:defRPr sz="3000" kern="1200">
        <a:solidFill>
          <a:schemeClr val="tx1"/>
        </a:solidFill>
        <a:latin typeface="Book Antiqua" pitchFamily="18" charset="0"/>
        <a:ea typeface="+mn-ea"/>
        <a:cs typeface="+mn-cs"/>
      </a:defRPr>
    </a:lvl6pPr>
    <a:lvl7pPr marL="2743200" algn="l" defTabSz="914400" rtl="0" eaLnBrk="1" latinLnBrk="0" hangingPunct="1">
      <a:defRPr sz="3000" kern="1200">
        <a:solidFill>
          <a:schemeClr val="tx1"/>
        </a:solidFill>
        <a:latin typeface="Book Antiqua" pitchFamily="18" charset="0"/>
        <a:ea typeface="+mn-ea"/>
        <a:cs typeface="+mn-cs"/>
      </a:defRPr>
    </a:lvl7pPr>
    <a:lvl8pPr marL="3200400" algn="l" defTabSz="914400" rtl="0" eaLnBrk="1" latinLnBrk="0" hangingPunct="1">
      <a:defRPr sz="3000" kern="1200">
        <a:solidFill>
          <a:schemeClr val="tx1"/>
        </a:solidFill>
        <a:latin typeface="Book Antiqua" pitchFamily="18" charset="0"/>
        <a:ea typeface="+mn-ea"/>
        <a:cs typeface="+mn-cs"/>
      </a:defRPr>
    </a:lvl8pPr>
    <a:lvl9pPr marL="3657600" algn="l" defTabSz="914400" rtl="0" eaLnBrk="1" latinLnBrk="0" hangingPunct="1">
      <a:defRPr sz="3000" kern="1200">
        <a:solidFill>
          <a:schemeClr val="tx1"/>
        </a:solidFill>
        <a:latin typeface="Book Antiqua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account" initials="Ma" lastIdx="15" clrIdx="0">
    <p:extLst/>
  </p:cmAuthor>
  <p:cmAuthor id="2" name="Roberto Brandão" initials="RCB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BF2C"/>
    <a:srgbClr val="005D82"/>
    <a:srgbClr val="FBD734"/>
    <a:srgbClr val="FAFAFA"/>
    <a:srgbClr val="005490"/>
    <a:srgbClr val="0071C1"/>
    <a:srgbClr val="F6F6F6"/>
    <a:srgbClr val="1D1A39"/>
    <a:srgbClr val="F9DEB3"/>
    <a:srgbClr val="5C60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871" autoAdjust="0"/>
    <p:restoredTop sz="95290" autoAdjust="0"/>
  </p:normalViewPr>
  <p:slideViewPr>
    <p:cSldViewPr>
      <p:cViewPr varScale="1">
        <p:scale>
          <a:sx n="66" d="100"/>
          <a:sy n="66" d="100"/>
        </p:scale>
        <p:origin x="-76" y="-20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1434" y="-114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26" Type="http://schemas.openxmlformats.org/officeDocument/2006/relationships/font" Target="fonts/font8.fntdata"/><Relationship Id="rId3" Type="http://schemas.openxmlformats.org/officeDocument/2006/relationships/slide" Target="slides/slide1.xml"/><Relationship Id="rId21" Type="http://schemas.openxmlformats.org/officeDocument/2006/relationships/font" Target="fonts/font3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7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2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6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5.fntdata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1.fntdata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4.fntdata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246188" y="365125"/>
            <a:ext cx="4608512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5" tIns="49518" rIns="99035" bIns="49518" numCol="1" anchor="t" anchorCtr="0" compatLnSpc="1">
            <a:prstTxWarp prst="textNoShape">
              <a:avLst/>
            </a:prstTxWarp>
          </a:bodyPr>
          <a:lstStyle>
            <a:lvl1pPr algn="ctr" defTabSz="990600">
              <a:spcBef>
                <a:spcPct val="0"/>
              </a:spcBef>
              <a:buClrTx/>
              <a:buFontTx/>
              <a:buNone/>
              <a:defRPr sz="1300"/>
            </a:lvl1pPr>
          </a:lstStyle>
          <a:p>
            <a:pPr>
              <a:defRPr/>
            </a:pPr>
            <a:r>
              <a:rPr lang="pt-BR"/>
              <a:t>Curso sobre concorrência em transmissão, 10/2007</a:t>
            </a:r>
          </a:p>
        </p:txBody>
      </p:sp>
      <p:sp>
        <p:nvSpPr>
          <p:cNvPr id="2908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1317625" y="9509125"/>
            <a:ext cx="45370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5" tIns="49518" rIns="99035" bIns="49518" numCol="1" anchor="b" anchorCtr="0" compatLnSpc="1">
            <a:prstTxWarp prst="textNoShape">
              <a:avLst/>
            </a:prstTxWarp>
          </a:bodyPr>
          <a:lstStyle>
            <a:lvl1pPr algn="ctr" defTabSz="990600">
              <a:spcBef>
                <a:spcPct val="0"/>
              </a:spcBef>
              <a:buClrTx/>
              <a:buFontTx/>
              <a:buNone/>
              <a:defRPr sz="1400"/>
            </a:lvl1pPr>
          </a:lstStyle>
          <a:p>
            <a:pPr>
              <a:defRPr/>
            </a:pPr>
            <a:fld id="{2E4BF49B-96EE-475E-ADB7-9EDE99BD67F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56369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0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5" tIns="49518" rIns="99035" bIns="49518" numCol="1" anchor="t" anchorCtr="0" compatLnSpc="1">
            <a:prstTxWarp prst="textNoShape">
              <a:avLst/>
            </a:prstTxWarp>
          </a:bodyPr>
          <a:lstStyle>
            <a:lvl1pPr defTabSz="990600">
              <a:spcBef>
                <a:spcPct val="0"/>
              </a:spcBef>
              <a:buClrTx/>
              <a:buFontTx/>
              <a:buNone/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pt-BR"/>
              <a:t>Curso sobre concorrência em transmissão, 10/2007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0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5" tIns="49518" rIns="99035" bIns="49518" numCol="1" anchor="t" anchorCtr="0" compatLnSpc="1">
            <a:prstTxWarp prst="textNoShape">
              <a:avLst/>
            </a:prstTxWarp>
          </a:bodyPr>
          <a:lstStyle>
            <a:lvl1pPr algn="r" defTabSz="990600">
              <a:spcBef>
                <a:spcPct val="0"/>
              </a:spcBef>
              <a:buClrTx/>
              <a:buFontTx/>
              <a:buNone/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42875" y="768350"/>
            <a:ext cx="6818313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5" tIns="49518" rIns="99035" bIns="495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/>
              <a:t>Clique para editar os estilos do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5" tIns="49518" rIns="99035" bIns="49518" numCol="1" anchor="b" anchorCtr="0" compatLnSpc="1">
            <a:prstTxWarp prst="textNoShape">
              <a:avLst/>
            </a:prstTxWarp>
          </a:bodyPr>
          <a:lstStyle>
            <a:lvl1pPr defTabSz="990600">
              <a:spcBef>
                <a:spcPct val="0"/>
              </a:spcBef>
              <a:buClrTx/>
              <a:buFontTx/>
              <a:buNone/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5" tIns="49518" rIns="99035" bIns="49518" numCol="1" anchor="b" anchorCtr="0" compatLnSpc="1">
            <a:prstTxWarp prst="textNoShape">
              <a:avLst/>
            </a:prstTxWarp>
          </a:bodyPr>
          <a:lstStyle>
            <a:lvl1pPr algn="r" defTabSz="990600">
              <a:spcBef>
                <a:spcPct val="0"/>
              </a:spcBef>
              <a:buClrTx/>
              <a:buFontTx/>
              <a:buNone/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CD6C757A-7287-41F1-95D5-DF3C12EA0A0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501674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 dirty="0"/>
          </a:p>
        </p:txBody>
      </p:sp>
      <p:sp>
        <p:nvSpPr>
          <p:cNvPr id="1024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8E16E9-4B35-4C8E-B062-4393D0646E3C}" type="slidenum">
              <a:rPr kumimoji="0" lang="pt-BR" altLang="pt-BR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38176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 dirty="0"/>
          </a:p>
        </p:txBody>
      </p:sp>
      <p:sp>
        <p:nvSpPr>
          <p:cNvPr id="5325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84B48FF-32AF-42A7-A611-7093276E6AA4}" type="slidenum">
              <a:rPr kumimoji="0" lang="pt-BR" altLang="pt-BR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90520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7B4FEB-461C-40A4-B8EF-DE6893C94BB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0619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F670D0-0B01-4B65-AD0C-47E4888B2117}" type="datetime1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01/03/2019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E2C64E-8224-4950-B2EF-06A17CC99071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1821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BDA935-F0EA-4477-A1AA-ED4B93841F26}" type="datetime1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01/03/2019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E2C64E-8224-4950-B2EF-06A17CC99071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616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FB71C8-E55A-487D-B945-663E7B5A8306}" type="datetime1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01/03/2019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E2C64E-8224-4950-B2EF-06A17CC99071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38683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22816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87255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7517256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B22CF8-D4A6-43C7-8BC4-F7CA80073BEA}" type="datetime1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Arial" panose="020B0604020202020204" pitchFamily="34" charset="0"/>
              </a:rPr>
              <a:t>01/03/2019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690E4A-0579-4EDD-83C2-758A05A10440}" type="slidenum">
              <a:rPr kumimoji="0" lang="id-ID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95861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51219-6918-4B64-916B-B5A130024584}" type="datetime1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Arial" panose="020B0604020202020204" pitchFamily="34" charset="0"/>
              </a:rPr>
              <a:t>01/03/2019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C6A66F-346B-4BDD-88AD-8A7D1442A4D4}" type="slidenum">
              <a:rPr kumimoji="0" lang="id-ID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76806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072A6A-09AB-45B4-9C31-29D3833B04ED}" type="datetime1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Arial" panose="020B0604020202020204" pitchFamily="34" charset="0"/>
              </a:rPr>
              <a:t>01/03/2019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B8914E-70DA-46E9-8852-12A9B2977863}" type="slidenum">
              <a:rPr kumimoji="0" lang="id-ID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66381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18D1F1-7B6A-486D-85B3-8BA5A4B15BC6}" type="datetime1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Arial" panose="020B0604020202020204" pitchFamily="34" charset="0"/>
              </a:rPr>
              <a:t>01/03/2019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9CE4EB-7198-4EC2-BA3F-12130D19BCAE}" type="slidenum">
              <a:rPr kumimoji="0" lang="id-ID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30264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A98CE4-D78E-4318-B208-3A459E7917D7}" type="datetime1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Arial" panose="020B0604020202020204" pitchFamily="34" charset="0"/>
              </a:rPr>
              <a:t>01/03/2019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14D62D-48D4-47EA-88D0-2DEF9F5E65E5}" type="slidenum">
              <a:rPr kumimoji="0" lang="id-ID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00796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55B0E6-5987-43AB-AF6C-41B9F424EF17}" type="datetime1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Arial" panose="020B0604020202020204" pitchFamily="34" charset="0"/>
              </a:rPr>
              <a:t>01/03/2019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4038A8-EDA8-4691-8421-78D35C88880F}" type="slidenum">
              <a:rPr kumimoji="0" lang="id-ID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4568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D2993D-C057-486B-AB11-FB70D7456491}" type="datetime1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01/03/2019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E2C64E-8224-4950-B2EF-06A17CC99071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82242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D6CA9F-59C9-4932-8BE8-AE80703C12C2}" type="datetime1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Arial" panose="020B0604020202020204" pitchFamily="34" charset="0"/>
              </a:rPr>
              <a:t>01/03/2019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C486F7-9CDC-47EE-B082-5A3CCE9B951A}" type="slidenum">
              <a:rPr kumimoji="0" lang="id-ID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47528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4E574D-3CD8-4FA1-87E2-11D133528F61}" type="datetime1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Arial" panose="020B0604020202020204" pitchFamily="34" charset="0"/>
              </a:rPr>
              <a:t>01/03/2019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19C5C0-6F60-45AD-A52D-2E8DD2625E77}" type="slidenum">
              <a:rPr kumimoji="0" lang="id-ID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85352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d-ID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6FA22E-06A7-4E56-B667-94698ECC187D}" type="datetime1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Arial" panose="020B0604020202020204" pitchFamily="34" charset="0"/>
              </a:rPr>
              <a:t>01/03/2019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02FFDA-E25C-4447-B931-E652377C862F}" type="slidenum">
              <a:rPr kumimoji="0" lang="id-ID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99257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7720BC-4414-4AE8-BC0D-46636502D22E}" type="datetime1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Arial" panose="020B0604020202020204" pitchFamily="34" charset="0"/>
              </a:rPr>
              <a:t>01/03/2019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66BC91-A8DD-4F45-BD8C-A6EEC2C19B86}" type="slidenum">
              <a:rPr kumimoji="0" lang="id-ID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28652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C3926A-7A49-4659-B816-29FCE260B8A8}" type="datetime1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Arial" panose="020B0604020202020204" pitchFamily="34" charset="0"/>
              </a:rPr>
              <a:t>01/03/2019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F45628-C6FD-4A19-A3B1-3C2E50E309B6}" type="slidenum">
              <a:rPr kumimoji="0" lang="id-ID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39787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角丸四角形 13"/>
          <p:cNvSpPr/>
          <p:nvPr userDrawn="1"/>
        </p:nvSpPr>
        <p:spPr>
          <a:xfrm>
            <a:off x="1174750" y="1554163"/>
            <a:ext cx="4711700" cy="1125537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cs typeface="+mn-cs"/>
            </a:endParaRPr>
          </a:p>
        </p:txBody>
      </p:sp>
      <p:sp>
        <p:nvSpPr>
          <p:cNvPr id="22" name="円/楕円 6"/>
          <p:cNvSpPr/>
          <p:nvPr userDrawn="1"/>
        </p:nvSpPr>
        <p:spPr>
          <a:xfrm>
            <a:off x="544513" y="1268413"/>
            <a:ext cx="1020762" cy="1020762"/>
          </a:xfrm>
          <a:prstGeom prst="ellipse">
            <a:avLst/>
          </a:prstGeom>
          <a:solidFill>
            <a:schemeClr val="accent1"/>
          </a:solidFill>
          <a:ln w="98425" cmpd="sng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cs typeface="+mn-cs"/>
            </a:endParaRPr>
          </a:p>
        </p:txBody>
      </p:sp>
      <p:sp>
        <p:nvSpPr>
          <p:cNvPr id="23" name="角丸四角形 33"/>
          <p:cNvSpPr/>
          <p:nvPr userDrawn="1"/>
        </p:nvSpPr>
        <p:spPr>
          <a:xfrm>
            <a:off x="1174750" y="3190875"/>
            <a:ext cx="4711700" cy="1123950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cs typeface="+mn-cs"/>
            </a:endParaRPr>
          </a:p>
        </p:txBody>
      </p:sp>
      <p:sp>
        <p:nvSpPr>
          <p:cNvPr id="24" name="円/楕円 34"/>
          <p:cNvSpPr/>
          <p:nvPr userDrawn="1"/>
        </p:nvSpPr>
        <p:spPr>
          <a:xfrm>
            <a:off x="544513" y="2905125"/>
            <a:ext cx="1020762" cy="1020763"/>
          </a:xfrm>
          <a:prstGeom prst="ellipse">
            <a:avLst/>
          </a:prstGeom>
          <a:solidFill>
            <a:schemeClr val="accent1"/>
          </a:solidFill>
          <a:ln w="98425" cmpd="sng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cs typeface="+mn-cs"/>
            </a:endParaRPr>
          </a:p>
        </p:txBody>
      </p:sp>
      <p:sp>
        <p:nvSpPr>
          <p:cNvPr id="25" name="角丸四角形 40"/>
          <p:cNvSpPr/>
          <p:nvPr userDrawn="1"/>
        </p:nvSpPr>
        <p:spPr>
          <a:xfrm>
            <a:off x="1174750" y="4824413"/>
            <a:ext cx="4711700" cy="1125537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cs typeface="+mn-cs"/>
            </a:endParaRPr>
          </a:p>
        </p:txBody>
      </p:sp>
      <p:sp>
        <p:nvSpPr>
          <p:cNvPr id="26" name="円/楕円 41"/>
          <p:cNvSpPr/>
          <p:nvPr userDrawn="1"/>
        </p:nvSpPr>
        <p:spPr>
          <a:xfrm>
            <a:off x="544513" y="4538663"/>
            <a:ext cx="1020762" cy="1020762"/>
          </a:xfrm>
          <a:prstGeom prst="ellipse">
            <a:avLst/>
          </a:prstGeom>
          <a:solidFill>
            <a:schemeClr val="accent1"/>
          </a:solidFill>
          <a:ln w="98425" cmpd="sng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cs typeface="+mn-cs"/>
            </a:endParaRPr>
          </a:p>
        </p:txBody>
      </p:sp>
      <p:sp>
        <p:nvSpPr>
          <p:cNvPr id="27" name="角丸四角形 45"/>
          <p:cNvSpPr/>
          <p:nvPr userDrawn="1"/>
        </p:nvSpPr>
        <p:spPr>
          <a:xfrm>
            <a:off x="6875463" y="1554163"/>
            <a:ext cx="4711700" cy="1125537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cs typeface="+mn-cs"/>
            </a:endParaRPr>
          </a:p>
        </p:txBody>
      </p:sp>
      <p:sp>
        <p:nvSpPr>
          <p:cNvPr id="28" name="円/楕円 46"/>
          <p:cNvSpPr/>
          <p:nvPr userDrawn="1"/>
        </p:nvSpPr>
        <p:spPr>
          <a:xfrm>
            <a:off x="6246813" y="1268413"/>
            <a:ext cx="1019175" cy="1020762"/>
          </a:xfrm>
          <a:prstGeom prst="ellipse">
            <a:avLst/>
          </a:prstGeom>
          <a:solidFill>
            <a:schemeClr val="accent1"/>
          </a:solidFill>
          <a:ln w="98425" cmpd="sng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cs typeface="+mn-cs"/>
            </a:endParaRPr>
          </a:p>
        </p:txBody>
      </p:sp>
      <p:sp>
        <p:nvSpPr>
          <p:cNvPr id="29" name="角丸四角形 50"/>
          <p:cNvSpPr/>
          <p:nvPr userDrawn="1"/>
        </p:nvSpPr>
        <p:spPr>
          <a:xfrm>
            <a:off x="6875463" y="3190875"/>
            <a:ext cx="4711700" cy="1123950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cs typeface="+mn-cs"/>
            </a:endParaRPr>
          </a:p>
        </p:txBody>
      </p:sp>
      <p:sp>
        <p:nvSpPr>
          <p:cNvPr id="30" name="円/楕円 51"/>
          <p:cNvSpPr/>
          <p:nvPr userDrawn="1"/>
        </p:nvSpPr>
        <p:spPr>
          <a:xfrm>
            <a:off x="6246813" y="2905125"/>
            <a:ext cx="1019175" cy="1020763"/>
          </a:xfrm>
          <a:prstGeom prst="ellipse">
            <a:avLst/>
          </a:prstGeom>
          <a:solidFill>
            <a:schemeClr val="accent1"/>
          </a:solidFill>
          <a:ln w="98425" cmpd="sng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cs typeface="+mn-cs"/>
            </a:endParaRPr>
          </a:p>
        </p:txBody>
      </p:sp>
      <p:sp>
        <p:nvSpPr>
          <p:cNvPr id="31" name="角丸四角形 55"/>
          <p:cNvSpPr/>
          <p:nvPr userDrawn="1"/>
        </p:nvSpPr>
        <p:spPr>
          <a:xfrm>
            <a:off x="6875463" y="4824413"/>
            <a:ext cx="4711700" cy="1125537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cs typeface="+mn-cs"/>
            </a:endParaRPr>
          </a:p>
        </p:txBody>
      </p:sp>
      <p:sp>
        <p:nvSpPr>
          <p:cNvPr id="34" name="円/楕円 56"/>
          <p:cNvSpPr/>
          <p:nvPr userDrawn="1"/>
        </p:nvSpPr>
        <p:spPr>
          <a:xfrm>
            <a:off x="6246813" y="4538663"/>
            <a:ext cx="1019175" cy="1020762"/>
          </a:xfrm>
          <a:prstGeom prst="ellipse">
            <a:avLst/>
          </a:prstGeom>
          <a:solidFill>
            <a:schemeClr val="accent1"/>
          </a:solidFill>
          <a:ln w="98425" cmpd="sng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24877" y="128634"/>
            <a:ext cx="11162209" cy="750083"/>
          </a:xfrm>
        </p:spPr>
        <p:txBody>
          <a:bodyPr/>
          <a:lstStyle>
            <a:lvl1pPr>
              <a:defRPr spc="1000" baseline="0"/>
            </a:lvl1pPr>
          </a:lstStyle>
          <a:p>
            <a:r>
              <a:rPr lang="pt-BR" altLang="ja-JP"/>
              <a:t>Clique para editar o título mestre</a:t>
            </a:r>
            <a:endParaRPr lang="ja-JP" altLang="en-US" dirty="0"/>
          </a:p>
        </p:txBody>
      </p:sp>
      <p:sp>
        <p:nvSpPr>
          <p:cNvPr id="8" name="テキスト プレースホルダー 11"/>
          <p:cNvSpPr>
            <a:spLocks noGrp="1"/>
          </p:cNvSpPr>
          <p:nvPr>
            <p:ph type="body" sz="quarter" idx="15"/>
          </p:nvPr>
        </p:nvSpPr>
        <p:spPr>
          <a:xfrm>
            <a:off x="673927" y="1403776"/>
            <a:ext cx="762151" cy="75008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t-BR" altLang="ja-JP"/>
              <a:t>Editar estilos de texto Mestre</a:t>
            </a:r>
          </a:p>
        </p:txBody>
      </p:sp>
      <p:sp>
        <p:nvSpPr>
          <p:cNvPr id="32" name="テキスト プレースホルダー 11"/>
          <p:cNvSpPr>
            <a:spLocks noGrp="1"/>
          </p:cNvSpPr>
          <p:nvPr>
            <p:ph type="body" sz="quarter" idx="21"/>
          </p:nvPr>
        </p:nvSpPr>
        <p:spPr>
          <a:xfrm>
            <a:off x="1781672" y="1988840"/>
            <a:ext cx="3750742" cy="60006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pt-BR" altLang="ja-JP"/>
              <a:t>Editar estilos de texto Mestre</a:t>
            </a:r>
          </a:p>
        </p:txBody>
      </p:sp>
      <p:sp>
        <p:nvSpPr>
          <p:cNvPr id="33" name="テキスト プレースホルダー 11"/>
          <p:cNvSpPr>
            <a:spLocks noGrp="1"/>
          </p:cNvSpPr>
          <p:nvPr>
            <p:ph type="body" sz="quarter" idx="22"/>
          </p:nvPr>
        </p:nvSpPr>
        <p:spPr>
          <a:xfrm>
            <a:off x="1781672" y="1553923"/>
            <a:ext cx="3750742" cy="480053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867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pt-BR" altLang="ja-JP"/>
              <a:t>Editar estilos de texto Mestre</a:t>
            </a:r>
          </a:p>
        </p:txBody>
      </p:sp>
      <p:sp>
        <p:nvSpPr>
          <p:cNvPr id="36" name="テキスト プレースホルダー 11"/>
          <p:cNvSpPr>
            <a:spLocks noGrp="1"/>
          </p:cNvSpPr>
          <p:nvPr>
            <p:ph type="body" sz="quarter" idx="23"/>
          </p:nvPr>
        </p:nvSpPr>
        <p:spPr>
          <a:xfrm>
            <a:off x="673927" y="3040002"/>
            <a:ext cx="762151" cy="75008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t-BR" altLang="ja-JP"/>
              <a:t>Editar estilos de texto Mestre</a:t>
            </a:r>
          </a:p>
        </p:txBody>
      </p:sp>
      <p:sp>
        <p:nvSpPr>
          <p:cNvPr id="37" name="テキスト プレースホルダー 11"/>
          <p:cNvSpPr>
            <a:spLocks noGrp="1"/>
          </p:cNvSpPr>
          <p:nvPr>
            <p:ph type="body" sz="quarter" idx="24"/>
          </p:nvPr>
        </p:nvSpPr>
        <p:spPr>
          <a:xfrm>
            <a:off x="1781672" y="3625066"/>
            <a:ext cx="3750742" cy="60006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pt-BR" altLang="ja-JP"/>
              <a:t>Editar estilos de texto Mestre</a:t>
            </a:r>
          </a:p>
        </p:txBody>
      </p:sp>
      <p:sp>
        <p:nvSpPr>
          <p:cNvPr id="38" name="テキスト プレースホルダー 11"/>
          <p:cNvSpPr>
            <a:spLocks noGrp="1"/>
          </p:cNvSpPr>
          <p:nvPr>
            <p:ph type="body" sz="quarter" idx="25"/>
          </p:nvPr>
        </p:nvSpPr>
        <p:spPr>
          <a:xfrm>
            <a:off x="1781672" y="3190149"/>
            <a:ext cx="3750742" cy="480053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867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pt-BR" altLang="ja-JP"/>
              <a:t>Editar estilos de texto Mestre</a:t>
            </a:r>
          </a:p>
        </p:txBody>
      </p:sp>
      <p:sp>
        <p:nvSpPr>
          <p:cNvPr id="43" name="テキスト プレースホルダー 11"/>
          <p:cNvSpPr>
            <a:spLocks noGrp="1"/>
          </p:cNvSpPr>
          <p:nvPr>
            <p:ph type="body" sz="quarter" idx="26"/>
          </p:nvPr>
        </p:nvSpPr>
        <p:spPr>
          <a:xfrm>
            <a:off x="673927" y="4674139"/>
            <a:ext cx="762151" cy="75008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t-BR" altLang="ja-JP"/>
              <a:t>Editar estilos de texto Mestre</a:t>
            </a:r>
          </a:p>
        </p:txBody>
      </p:sp>
      <p:sp>
        <p:nvSpPr>
          <p:cNvPr id="44" name="テキスト プレースホルダー 11"/>
          <p:cNvSpPr>
            <a:spLocks noGrp="1"/>
          </p:cNvSpPr>
          <p:nvPr>
            <p:ph type="body" sz="quarter" idx="27"/>
          </p:nvPr>
        </p:nvSpPr>
        <p:spPr>
          <a:xfrm>
            <a:off x="1781672" y="5259204"/>
            <a:ext cx="3750742" cy="60006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pt-BR" altLang="ja-JP"/>
              <a:t>Editar estilos de texto Mestre</a:t>
            </a:r>
          </a:p>
        </p:txBody>
      </p:sp>
      <p:sp>
        <p:nvSpPr>
          <p:cNvPr id="45" name="テキスト プレースホルダー 11"/>
          <p:cNvSpPr>
            <a:spLocks noGrp="1"/>
          </p:cNvSpPr>
          <p:nvPr>
            <p:ph type="body" sz="quarter" idx="28"/>
          </p:nvPr>
        </p:nvSpPr>
        <p:spPr>
          <a:xfrm>
            <a:off x="1781672" y="4824286"/>
            <a:ext cx="3750742" cy="480053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867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pt-BR" altLang="ja-JP"/>
              <a:t>Editar estilos de texto Mestre</a:t>
            </a:r>
          </a:p>
        </p:txBody>
      </p:sp>
      <p:sp>
        <p:nvSpPr>
          <p:cNvPr id="48" name="テキスト プレースホルダー 11"/>
          <p:cNvSpPr>
            <a:spLocks noGrp="1"/>
          </p:cNvSpPr>
          <p:nvPr>
            <p:ph type="body" sz="quarter" idx="29"/>
          </p:nvPr>
        </p:nvSpPr>
        <p:spPr>
          <a:xfrm>
            <a:off x="6375055" y="1403776"/>
            <a:ext cx="762151" cy="75008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t-BR" altLang="ja-JP"/>
              <a:t>Editar estilos de texto Mestre</a:t>
            </a:r>
          </a:p>
        </p:txBody>
      </p:sp>
      <p:sp>
        <p:nvSpPr>
          <p:cNvPr id="49" name="テキスト プレースホルダー 11"/>
          <p:cNvSpPr>
            <a:spLocks noGrp="1"/>
          </p:cNvSpPr>
          <p:nvPr>
            <p:ph type="body" sz="quarter" idx="30"/>
          </p:nvPr>
        </p:nvSpPr>
        <p:spPr>
          <a:xfrm>
            <a:off x="7482800" y="1988840"/>
            <a:ext cx="3750742" cy="60006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pt-BR" altLang="ja-JP"/>
              <a:t>Editar estilos de texto Mestre</a:t>
            </a:r>
          </a:p>
        </p:txBody>
      </p:sp>
      <p:sp>
        <p:nvSpPr>
          <p:cNvPr id="50" name="テキスト プレースホルダー 11"/>
          <p:cNvSpPr>
            <a:spLocks noGrp="1"/>
          </p:cNvSpPr>
          <p:nvPr>
            <p:ph type="body" sz="quarter" idx="31"/>
          </p:nvPr>
        </p:nvSpPr>
        <p:spPr>
          <a:xfrm>
            <a:off x="7482800" y="1553923"/>
            <a:ext cx="3750742" cy="480053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867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pt-BR" altLang="ja-JP"/>
              <a:t>Editar estilos de texto Mestre</a:t>
            </a:r>
          </a:p>
        </p:txBody>
      </p:sp>
      <p:sp>
        <p:nvSpPr>
          <p:cNvPr id="53" name="テキスト プレースホルダー 11"/>
          <p:cNvSpPr>
            <a:spLocks noGrp="1"/>
          </p:cNvSpPr>
          <p:nvPr>
            <p:ph type="body" sz="quarter" idx="32"/>
          </p:nvPr>
        </p:nvSpPr>
        <p:spPr>
          <a:xfrm>
            <a:off x="6375055" y="3040002"/>
            <a:ext cx="762151" cy="75008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t-BR" altLang="ja-JP"/>
              <a:t>Editar estilos de texto Mestre</a:t>
            </a:r>
          </a:p>
        </p:txBody>
      </p:sp>
      <p:sp>
        <p:nvSpPr>
          <p:cNvPr id="54" name="テキスト プレースホルダー 11"/>
          <p:cNvSpPr>
            <a:spLocks noGrp="1"/>
          </p:cNvSpPr>
          <p:nvPr>
            <p:ph type="body" sz="quarter" idx="33"/>
          </p:nvPr>
        </p:nvSpPr>
        <p:spPr>
          <a:xfrm>
            <a:off x="7482800" y="3625066"/>
            <a:ext cx="3750742" cy="60006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pt-BR" altLang="ja-JP"/>
              <a:t>Editar estilos de texto Mestre</a:t>
            </a:r>
          </a:p>
        </p:txBody>
      </p:sp>
      <p:sp>
        <p:nvSpPr>
          <p:cNvPr id="55" name="テキスト プレースホルダー 11"/>
          <p:cNvSpPr>
            <a:spLocks noGrp="1"/>
          </p:cNvSpPr>
          <p:nvPr>
            <p:ph type="body" sz="quarter" idx="34"/>
          </p:nvPr>
        </p:nvSpPr>
        <p:spPr>
          <a:xfrm>
            <a:off x="7482800" y="3190149"/>
            <a:ext cx="3750742" cy="480053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867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pt-BR" altLang="ja-JP"/>
              <a:t>Editar estilos de texto Mestre</a:t>
            </a:r>
          </a:p>
        </p:txBody>
      </p:sp>
      <p:sp>
        <p:nvSpPr>
          <p:cNvPr id="58" name="テキスト プレースホルダー 11"/>
          <p:cNvSpPr>
            <a:spLocks noGrp="1"/>
          </p:cNvSpPr>
          <p:nvPr>
            <p:ph type="body" sz="quarter" idx="35"/>
          </p:nvPr>
        </p:nvSpPr>
        <p:spPr>
          <a:xfrm>
            <a:off x="6375055" y="4674139"/>
            <a:ext cx="762151" cy="75008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t-BR" altLang="ja-JP"/>
              <a:t>Editar estilos de texto Mestre</a:t>
            </a:r>
          </a:p>
        </p:txBody>
      </p:sp>
      <p:sp>
        <p:nvSpPr>
          <p:cNvPr id="59" name="テキスト プレースホルダー 11"/>
          <p:cNvSpPr>
            <a:spLocks noGrp="1"/>
          </p:cNvSpPr>
          <p:nvPr>
            <p:ph type="body" sz="quarter" idx="36"/>
          </p:nvPr>
        </p:nvSpPr>
        <p:spPr>
          <a:xfrm>
            <a:off x="7482800" y="5259204"/>
            <a:ext cx="3750742" cy="60006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pt-BR" altLang="ja-JP"/>
              <a:t>Editar estilos de texto Mestre</a:t>
            </a:r>
          </a:p>
        </p:txBody>
      </p:sp>
      <p:sp>
        <p:nvSpPr>
          <p:cNvPr id="60" name="テキスト プレースホルダー 11"/>
          <p:cNvSpPr>
            <a:spLocks noGrp="1"/>
          </p:cNvSpPr>
          <p:nvPr>
            <p:ph type="body" sz="quarter" idx="37"/>
          </p:nvPr>
        </p:nvSpPr>
        <p:spPr>
          <a:xfrm>
            <a:off x="7482800" y="4824286"/>
            <a:ext cx="3750742" cy="480053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867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pt-BR" altLang="ja-JP"/>
              <a:t>Editar estilos de texto Mestre</a:t>
            </a:r>
          </a:p>
        </p:txBody>
      </p:sp>
      <p:sp>
        <p:nvSpPr>
          <p:cNvPr id="35" name="フッター プレースホルダー 2"/>
          <p:cNvSpPr>
            <a:spLocks noGrp="1"/>
          </p:cNvSpPr>
          <p:nvPr>
            <p:ph type="ftr" sz="quarter" idx="38"/>
          </p:nvPr>
        </p:nvSpPr>
        <p:spPr>
          <a:xfrm>
            <a:off x="6275388" y="6394450"/>
            <a:ext cx="5186362" cy="365125"/>
          </a:xfrm>
        </p:spPr>
        <p:txBody>
          <a:bodyPr/>
          <a:lstStyle>
            <a:lvl1pPr>
              <a:defRPr dirty="0">
                <a:latin typeface="Lato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Lato"/>
              <a:cs typeface="Arial" panose="020B0604020202020204" pitchFamily="34" charset="0"/>
            </a:endParaRPr>
          </a:p>
        </p:txBody>
      </p:sp>
      <p:sp>
        <p:nvSpPr>
          <p:cNvPr id="39" name="スライド番号プレースホルダー 3"/>
          <p:cNvSpPr>
            <a:spLocks noGrp="1"/>
          </p:cNvSpPr>
          <p:nvPr>
            <p:ph type="sldNum" sz="quarter" idx="39"/>
          </p:nvPr>
        </p:nvSpPr>
        <p:spPr>
          <a:xfrm>
            <a:off x="11582400" y="6394450"/>
            <a:ext cx="604838" cy="365125"/>
          </a:xfrm>
        </p:spPr>
        <p:txBody>
          <a:bodyPr/>
          <a:lstStyle>
            <a:lvl1pPr>
              <a:defRPr>
                <a:latin typeface="Lato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864767-D428-4C64-9643-0A33024ABE9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Lato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Lato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28684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esent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13"/>
          <p:cNvSpPr/>
          <p:nvPr userDrawn="1"/>
        </p:nvSpPr>
        <p:spPr>
          <a:xfrm>
            <a:off x="0" y="0"/>
            <a:ext cx="2451100" cy="6858000"/>
          </a:xfrm>
          <a:prstGeom prst="rect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0" rIns="60960" bIns="3048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cs typeface="+mn-cs"/>
            </a:endParaRPr>
          </a:p>
        </p:txBody>
      </p:sp>
      <p:sp>
        <p:nvSpPr>
          <p:cNvPr id="11" name="円/楕円 4"/>
          <p:cNvSpPr/>
          <p:nvPr userDrawn="1"/>
        </p:nvSpPr>
        <p:spPr>
          <a:xfrm>
            <a:off x="514350" y="1449388"/>
            <a:ext cx="3873500" cy="3871912"/>
          </a:xfrm>
          <a:prstGeom prst="ellipse">
            <a:avLst/>
          </a:prstGeom>
          <a:solidFill>
            <a:schemeClr val="accent1">
              <a:lumMod val="20000"/>
              <a:lumOff val="80000"/>
              <a:alpha val="14000"/>
            </a:schemeClr>
          </a:solidFill>
          <a:ln w="12700">
            <a:solidFill>
              <a:schemeClr val="accent1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0" rIns="60960" bIns="3048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/>
              <a:cs typeface="+mn-cs"/>
            </a:endParaRPr>
          </a:p>
        </p:txBody>
      </p:sp>
      <p:sp>
        <p:nvSpPr>
          <p:cNvPr id="14" name="ホームベース 1"/>
          <p:cNvSpPr/>
          <p:nvPr userDrawn="1"/>
        </p:nvSpPr>
        <p:spPr>
          <a:xfrm>
            <a:off x="4756150" y="2058988"/>
            <a:ext cx="319088" cy="239712"/>
          </a:xfrm>
          <a:prstGeom prst="homePlate">
            <a:avLst/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cs typeface="+mn-cs"/>
            </a:endParaRPr>
          </a:p>
        </p:txBody>
      </p:sp>
      <p:sp>
        <p:nvSpPr>
          <p:cNvPr id="15" name="ホームベース 10"/>
          <p:cNvSpPr/>
          <p:nvPr userDrawn="1"/>
        </p:nvSpPr>
        <p:spPr>
          <a:xfrm>
            <a:off x="4756150" y="3200400"/>
            <a:ext cx="319088" cy="239713"/>
          </a:xfrm>
          <a:prstGeom prst="homePlate">
            <a:avLst/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cs typeface="+mn-cs"/>
            </a:endParaRPr>
          </a:p>
        </p:txBody>
      </p:sp>
      <p:sp>
        <p:nvSpPr>
          <p:cNvPr id="6" name="図プレースホルダー 9"/>
          <p:cNvSpPr>
            <a:spLocks noGrp="1"/>
          </p:cNvSpPr>
          <p:nvPr>
            <p:ph type="pic" sz="quarter" idx="12"/>
          </p:nvPr>
        </p:nvSpPr>
        <p:spPr>
          <a:xfrm>
            <a:off x="642194" y="1576079"/>
            <a:ext cx="3618459" cy="3618458"/>
          </a:xfrm>
          <a:prstGeom prst="ellipse">
            <a:avLst/>
          </a:prstGeo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r>
              <a:rPr lang="pt-BR" altLang="ja-JP" noProof="0"/>
              <a:t>Clique no ícone para adicionar uma imagem</a:t>
            </a:r>
            <a:endParaRPr lang="ja-JP" altLang="en-US" noProof="0" dirty="0"/>
          </a:p>
        </p:txBody>
      </p:sp>
      <p:sp>
        <p:nvSpPr>
          <p:cNvPr id="7" name="タイトル 1"/>
          <p:cNvSpPr>
            <a:spLocks noGrp="1"/>
          </p:cNvSpPr>
          <p:nvPr>
            <p:ph type="title"/>
          </p:nvPr>
        </p:nvSpPr>
        <p:spPr>
          <a:xfrm>
            <a:off x="4745732" y="1028734"/>
            <a:ext cx="6901366" cy="779709"/>
          </a:xfrm>
          <a:prstGeom prst="rect">
            <a:avLst/>
          </a:prstGeom>
        </p:spPr>
        <p:txBody>
          <a:bodyPr anchor="b"/>
          <a:lstStyle>
            <a:lvl1pPr algn="l">
              <a:defRPr sz="3600" spc="1000" baseline="0"/>
            </a:lvl1pPr>
          </a:lstStyle>
          <a:p>
            <a:r>
              <a:rPr lang="pt-BR" altLang="ja-JP"/>
              <a:t>Clique para editar o título mestre</a:t>
            </a:r>
            <a:endParaRPr lang="ja-JP" altLang="en-US" dirty="0"/>
          </a:p>
        </p:txBody>
      </p:sp>
      <p:sp>
        <p:nvSpPr>
          <p:cNvPr id="9" name="テキスト プレースホルダー 11"/>
          <p:cNvSpPr>
            <a:spLocks noGrp="1"/>
          </p:cNvSpPr>
          <p:nvPr>
            <p:ph type="body" sz="quarter" idx="15"/>
          </p:nvPr>
        </p:nvSpPr>
        <p:spPr>
          <a:xfrm>
            <a:off x="5075798" y="2315120"/>
            <a:ext cx="6361259" cy="690077"/>
          </a:xfrm>
        </p:spPr>
        <p:txBody>
          <a:bodyPr>
            <a:noAutofit/>
          </a:bodyPr>
          <a:lstStyle>
            <a:lvl1pPr algn="l">
              <a:lnSpc>
                <a:spcPct val="120000"/>
              </a:lnSpc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pt-BR" altLang="ja-JP"/>
              <a:t>Editar estilos de texto Mestre</a:t>
            </a:r>
          </a:p>
        </p:txBody>
      </p:sp>
      <p:sp>
        <p:nvSpPr>
          <p:cNvPr id="10" name="テキスト プレースホルダー 11"/>
          <p:cNvSpPr>
            <a:spLocks noGrp="1"/>
          </p:cNvSpPr>
          <p:nvPr>
            <p:ph type="body" sz="quarter" idx="16"/>
          </p:nvPr>
        </p:nvSpPr>
        <p:spPr>
          <a:xfrm>
            <a:off x="5075798" y="1928834"/>
            <a:ext cx="6361259" cy="515469"/>
          </a:xfrm>
        </p:spPr>
        <p:txBody>
          <a:bodyPr>
            <a:noAutofit/>
          </a:bodyPr>
          <a:lstStyle>
            <a:lvl1pPr algn="l">
              <a:lnSpc>
                <a:spcPct val="120000"/>
              </a:lnSpc>
              <a:defRPr sz="2133" spc="2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pt-BR" altLang="ja-JP"/>
              <a:t>Editar estilos de texto Mestre</a:t>
            </a:r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7"/>
          </p:nvPr>
        </p:nvSpPr>
        <p:spPr>
          <a:xfrm>
            <a:off x="5075798" y="3455247"/>
            <a:ext cx="6361259" cy="690077"/>
          </a:xfrm>
        </p:spPr>
        <p:txBody>
          <a:bodyPr>
            <a:noAutofit/>
          </a:bodyPr>
          <a:lstStyle>
            <a:lvl1pPr algn="l">
              <a:lnSpc>
                <a:spcPct val="120000"/>
              </a:lnSpc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pt-BR" altLang="ja-JP"/>
              <a:t>Editar estilos de texto Mestre</a:t>
            </a:r>
          </a:p>
        </p:txBody>
      </p:sp>
      <p:sp>
        <p:nvSpPr>
          <p:cNvPr id="13" name="テキスト プレースホルダー 11"/>
          <p:cNvSpPr>
            <a:spLocks noGrp="1"/>
          </p:cNvSpPr>
          <p:nvPr>
            <p:ph type="body" sz="quarter" idx="18"/>
          </p:nvPr>
        </p:nvSpPr>
        <p:spPr>
          <a:xfrm>
            <a:off x="5075798" y="3068960"/>
            <a:ext cx="6361259" cy="515469"/>
          </a:xfrm>
        </p:spPr>
        <p:txBody>
          <a:bodyPr>
            <a:noAutofit/>
          </a:bodyPr>
          <a:lstStyle>
            <a:lvl1pPr algn="l">
              <a:lnSpc>
                <a:spcPct val="120000"/>
              </a:lnSpc>
              <a:defRPr sz="2133" spc="2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pt-BR" altLang="ja-JP"/>
              <a:t>Editar estilos de texto Mestre</a:t>
            </a:r>
          </a:p>
        </p:txBody>
      </p:sp>
      <p:sp>
        <p:nvSpPr>
          <p:cNvPr id="16" name="フッター プレースホルダー 2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 dirty="0">
                <a:latin typeface="Lato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Lato"/>
              <a:cs typeface="Arial" panose="020B0604020202020204" pitchFamily="34" charset="0"/>
            </a:endParaRPr>
          </a:p>
        </p:txBody>
      </p:sp>
      <p:sp>
        <p:nvSpPr>
          <p:cNvPr id="17" name="スライド番号プレースホルダー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latin typeface="Lato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383F09-0FC6-4B06-BE3A-06E912AAD75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Lato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Lato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33339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 Points and Big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正方形/長方形 31"/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0" rIns="60960" bIns="3048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cs typeface="+mn-cs"/>
            </a:endParaRPr>
          </a:p>
        </p:txBody>
      </p:sp>
      <p:sp>
        <p:nvSpPr>
          <p:cNvPr id="33" name="テキスト プレースホルダー 11"/>
          <p:cNvSpPr>
            <a:spLocks noGrp="1"/>
          </p:cNvSpPr>
          <p:nvPr>
            <p:ph type="body" sz="quarter" idx="15"/>
          </p:nvPr>
        </p:nvSpPr>
        <p:spPr>
          <a:xfrm>
            <a:off x="484889" y="818710"/>
            <a:ext cx="11222221" cy="1639492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1" spc="4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t-BR" altLang="ja-JP"/>
              <a:t>Editar estilos de texto Mestre</a:t>
            </a:r>
          </a:p>
        </p:txBody>
      </p:sp>
      <p:sp>
        <p:nvSpPr>
          <p:cNvPr id="34" name="テキスト プレースホルダー 11"/>
          <p:cNvSpPr>
            <a:spLocks noGrp="1"/>
          </p:cNvSpPr>
          <p:nvPr>
            <p:ph type="body" sz="quarter" idx="22"/>
          </p:nvPr>
        </p:nvSpPr>
        <p:spPr>
          <a:xfrm>
            <a:off x="484890" y="2270292"/>
            <a:ext cx="11222221" cy="660074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10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t-BR" altLang="ja-JP"/>
              <a:t>Editar estilos de texto Mestre</a:t>
            </a:r>
          </a:p>
        </p:txBody>
      </p:sp>
      <p:sp>
        <p:nvSpPr>
          <p:cNvPr id="35" name="図プレースホルダー 7"/>
          <p:cNvSpPr>
            <a:spLocks noGrp="1"/>
          </p:cNvSpPr>
          <p:nvPr>
            <p:ph type="pic" sz="quarter" idx="18"/>
          </p:nvPr>
        </p:nvSpPr>
        <p:spPr>
          <a:xfrm>
            <a:off x="2135217" y="3759037"/>
            <a:ext cx="1020202" cy="1020113"/>
          </a:xfrm>
        </p:spPr>
        <p:txBody>
          <a:bodyPr rtlCol="0">
            <a:normAutofit/>
          </a:bodyPr>
          <a:lstStyle>
            <a:lvl1pPr>
              <a:defRPr sz="1067"/>
            </a:lvl1pPr>
          </a:lstStyle>
          <a:p>
            <a:pPr lvl="0"/>
            <a:r>
              <a:rPr lang="pt-BR" altLang="ja-JP" noProof="0"/>
              <a:t>Clique no ícone para adicionar uma imagem</a:t>
            </a:r>
            <a:endParaRPr lang="ja-JP" altLang="en-US" noProof="0" dirty="0"/>
          </a:p>
        </p:txBody>
      </p:sp>
      <p:sp>
        <p:nvSpPr>
          <p:cNvPr id="36" name="テキスト プレースホルダー 11"/>
          <p:cNvSpPr>
            <a:spLocks noGrp="1"/>
          </p:cNvSpPr>
          <p:nvPr>
            <p:ph type="body" sz="quarter" idx="16"/>
          </p:nvPr>
        </p:nvSpPr>
        <p:spPr>
          <a:xfrm>
            <a:off x="1085009" y="5225444"/>
            <a:ext cx="3150623" cy="1053873"/>
          </a:xfrm>
        </p:spPr>
        <p:txBody>
          <a:bodyPr>
            <a:noAutofit/>
          </a:bodyPr>
          <a:lstStyle>
            <a:lvl1pPr algn="ctr">
              <a:lnSpc>
                <a:spcPct val="120000"/>
              </a:lnSpc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pt-BR" altLang="ja-JP"/>
              <a:t>Editar estilos de texto Mestre</a:t>
            </a:r>
          </a:p>
        </p:txBody>
      </p:sp>
      <p:sp>
        <p:nvSpPr>
          <p:cNvPr id="37" name="テキスト プレースホルダー 11"/>
          <p:cNvSpPr>
            <a:spLocks noGrp="1"/>
          </p:cNvSpPr>
          <p:nvPr>
            <p:ph type="body" sz="quarter" idx="17"/>
          </p:nvPr>
        </p:nvSpPr>
        <p:spPr>
          <a:xfrm>
            <a:off x="1085009" y="4839157"/>
            <a:ext cx="3150623" cy="515469"/>
          </a:xfrm>
        </p:spPr>
        <p:txBody>
          <a:bodyPr>
            <a:noAutofit/>
          </a:bodyPr>
          <a:lstStyle>
            <a:lvl1pPr algn="ctr">
              <a:lnSpc>
                <a:spcPct val="120000"/>
              </a:lnSpc>
              <a:defRPr sz="2133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pt-BR" altLang="ja-JP"/>
              <a:t>Editar estilos de texto Mestre</a:t>
            </a:r>
          </a:p>
        </p:txBody>
      </p:sp>
      <p:sp>
        <p:nvSpPr>
          <p:cNvPr id="38" name="図プレースホルダー 7"/>
          <p:cNvSpPr>
            <a:spLocks noGrp="1"/>
          </p:cNvSpPr>
          <p:nvPr>
            <p:ph type="pic" sz="quarter" idx="23"/>
          </p:nvPr>
        </p:nvSpPr>
        <p:spPr>
          <a:xfrm>
            <a:off x="5585899" y="3759037"/>
            <a:ext cx="1020202" cy="1020113"/>
          </a:xfrm>
        </p:spPr>
        <p:txBody>
          <a:bodyPr rtlCol="0">
            <a:normAutofit/>
          </a:bodyPr>
          <a:lstStyle>
            <a:lvl1pPr>
              <a:defRPr sz="1067"/>
            </a:lvl1pPr>
          </a:lstStyle>
          <a:p>
            <a:pPr lvl="0"/>
            <a:r>
              <a:rPr lang="pt-BR" altLang="ja-JP" noProof="0"/>
              <a:t>Clique no ícone para adicionar uma imagem</a:t>
            </a:r>
            <a:endParaRPr lang="ja-JP" altLang="en-US" noProof="0" dirty="0"/>
          </a:p>
        </p:txBody>
      </p:sp>
      <p:sp>
        <p:nvSpPr>
          <p:cNvPr id="39" name="テキスト プレースホルダー 11"/>
          <p:cNvSpPr>
            <a:spLocks noGrp="1"/>
          </p:cNvSpPr>
          <p:nvPr>
            <p:ph type="body" sz="quarter" idx="24"/>
          </p:nvPr>
        </p:nvSpPr>
        <p:spPr>
          <a:xfrm>
            <a:off x="4535691" y="5225444"/>
            <a:ext cx="3150623" cy="1053873"/>
          </a:xfrm>
        </p:spPr>
        <p:txBody>
          <a:bodyPr>
            <a:noAutofit/>
          </a:bodyPr>
          <a:lstStyle>
            <a:lvl1pPr algn="ctr">
              <a:lnSpc>
                <a:spcPct val="120000"/>
              </a:lnSpc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pt-BR" altLang="ja-JP"/>
              <a:t>Editar estilos de texto Mestre</a:t>
            </a:r>
          </a:p>
        </p:txBody>
      </p:sp>
      <p:sp>
        <p:nvSpPr>
          <p:cNvPr id="40" name="テキスト プレースホルダー 11"/>
          <p:cNvSpPr>
            <a:spLocks noGrp="1"/>
          </p:cNvSpPr>
          <p:nvPr>
            <p:ph type="body" sz="quarter" idx="25"/>
          </p:nvPr>
        </p:nvSpPr>
        <p:spPr>
          <a:xfrm>
            <a:off x="4535691" y="4839157"/>
            <a:ext cx="3150623" cy="515469"/>
          </a:xfrm>
        </p:spPr>
        <p:txBody>
          <a:bodyPr>
            <a:noAutofit/>
          </a:bodyPr>
          <a:lstStyle>
            <a:lvl1pPr algn="ctr">
              <a:lnSpc>
                <a:spcPct val="120000"/>
              </a:lnSpc>
              <a:defRPr sz="2133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pt-BR" altLang="ja-JP"/>
              <a:t>Editar estilos de texto Mestre</a:t>
            </a:r>
          </a:p>
        </p:txBody>
      </p:sp>
      <p:sp>
        <p:nvSpPr>
          <p:cNvPr id="41" name="図プレースホルダー 7"/>
          <p:cNvSpPr>
            <a:spLocks noGrp="1"/>
          </p:cNvSpPr>
          <p:nvPr>
            <p:ph type="pic" sz="quarter" idx="26"/>
          </p:nvPr>
        </p:nvSpPr>
        <p:spPr>
          <a:xfrm>
            <a:off x="9036582" y="3759037"/>
            <a:ext cx="1020202" cy="1020113"/>
          </a:xfrm>
        </p:spPr>
        <p:txBody>
          <a:bodyPr rtlCol="0">
            <a:normAutofit/>
          </a:bodyPr>
          <a:lstStyle>
            <a:lvl1pPr>
              <a:defRPr sz="1067"/>
            </a:lvl1pPr>
          </a:lstStyle>
          <a:p>
            <a:pPr lvl="0"/>
            <a:r>
              <a:rPr lang="pt-BR" altLang="ja-JP" noProof="0"/>
              <a:t>Clique no ícone para adicionar uma imagem</a:t>
            </a:r>
            <a:endParaRPr lang="ja-JP" altLang="en-US" noProof="0" dirty="0"/>
          </a:p>
        </p:txBody>
      </p:sp>
      <p:sp>
        <p:nvSpPr>
          <p:cNvPr id="42" name="テキスト プレースホルダー 11"/>
          <p:cNvSpPr>
            <a:spLocks noGrp="1"/>
          </p:cNvSpPr>
          <p:nvPr>
            <p:ph type="body" sz="quarter" idx="27"/>
          </p:nvPr>
        </p:nvSpPr>
        <p:spPr>
          <a:xfrm>
            <a:off x="7986374" y="5225444"/>
            <a:ext cx="3150623" cy="1053873"/>
          </a:xfrm>
        </p:spPr>
        <p:txBody>
          <a:bodyPr>
            <a:noAutofit/>
          </a:bodyPr>
          <a:lstStyle>
            <a:lvl1pPr algn="ctr">
              <a:lnSpc>
                <a:spcPct val="120000"/>
              </a:lnSpc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pt-BR" altLang="ja-JP"/>
              <a:t>Editar estilos de texto Mestre</a:t>
            </a:r>
          </a:p>
        </p:txBody>
      </p:sp>
      <p:sp>
        <p:nvSpPr>
          <p:cNvPr id="43" name="テキスト プレースホルダー 11"/>
          <p:cNvSpPr>
            <a:spLocks noGrp="1"/>
          </p:cNvSpPr>
          <p:nvPr>
            <p:ph type="body" sz="quarter" idx="28"/>
          </p:nvPr>
        </p:nvSpPr>
        <p:spPr>
          <a:xfrm>
            <a:off x="7986374" y="4839157"/>
            <a:ext cx="3150623" cy="515469"/>
          </a:xfrm>
        </p:spPr>
        <p:txBody>
          <a:bodyPr>
            <a:noAutofit/>
          </a:bodyPr>
          <a:lstStyle>
            <a:lvl1pPr algn="ctr">
              <a:lnSpc>
                <a:spcPct val="120000"/>
              </a:lnSpc>
              <a:defRPr sz="2133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pt-BR" altLang="ja-JP"/>
              <a:t>Editar estilos de texto Mestre</a:t>
            </a:r>
          </a:p>
        </p:txBody>
      </p:sp>
      <p:sp>
        <p:nvSpPr>
          <p:cNvPr id="14" name="フッター プレースホルダー 2"/>
          <p:cNvSpPr>
            <a:spLocks noGrp="1"/>
          </p:cNvSpPr>
          <p:nvPr>
            <p:ph type="ftr" sz="quarter" idx="29"/>
          </p:nvPr>
        </p:nvSpPr>
        <p:spPr/>
        <p:txBody>
          <a:bodyPr/>
          <a:lstStyle>
            <a:lvl1pPr>
              <a:defRPr dirty="0">
                <a:latin typeface="Lato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Lato"/>
              <a:cs typeface="Arial" panose="020B0604020202020204" pitchFamily="34" charset="0"/>
            </a:endParaRPr>
          </a:p>
        </p:txBody>
      </p:sp>
      <p:sp>
        <p:nvSpPr>
          <p:cNvPr id="15" name="スライド番号プレースホルダー 3"/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lvl1pPr>
              <a:defRPr>
                <a:latin typeface="Lato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3F8DE2-5668-4498-9D6D-BDD224E62AD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Lato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Lato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54878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esid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円/楕円 8"/>
          <p:cNvSpPr/>
          <p:nvPr userDrawn="1"/>
        </p:nvSpPr>
        <p:spPr>
          <a:xfrm>
            <a:off x="4535488" y="519113"/>
            <a:ext cx="3087687" cy="3087687"/>
          </a:xfrm>
          <a:prstGeom prst="ellipse">
            <a:avLst/>
          </a:prstGeom>
          <a:solidFill>
            <a:schemeClr val="accent1">
              <a:lumMod val="20000"/>
              <a:lumOff val="80000"/>
              <a:alpha val="14000"/>
            </a:schemeClr>
          </a:solidFill>
          <a:ln w="12700">
            <a:solidFill>
              <a:schemeClr val="accent1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0" rIns="60960" bIns="3048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/>
              <a:cs typeface="+mn-cs"/>
            </a:endParaRPr>
          </a:p>
        </p:txBody>
      </p:sp>
      <p:cxnSp>
        <p:nvCxnSpPr>
          <p:cNvPr id="9" name="直線コネクタ 11"/>
          <p:cNvCxnSpPr/>
          <p:nvPr userDrawn="1"/>
        </p:nvCxnSpPr>
        <p:spPr>
          <a:xfrm>
            <a:off x="1749425" y="4929188"/>
            <a:ext cx="8693150" cy="0"/>
          </a:xfrm>
          <a:prstGeom prst="line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タイトル 1"/>
          <p:cNvSpPr>
            <a:spLocks noGrp="1"/>
          </p:cNvSpPr>
          <p:nvPr>
            <p:ph type="title"/>
          </p:nvPr>
        </p:nvSpPr>
        <p:spPr>
          <a:xfrm>
            <a:off x="574907" y="3729034"/>
            <a:ext cx="11072191" cy="674070"/>
          </a:xfrm>
          <a:prstGeom prst="rect">
            <a:avLst/>
          </a:prstGeom>
        </p:spPr>
        <p:txBody>
          <a:bodyPr anchor="b"/>
          <a:lstStyle>
            <a:lvl1pPr algn="ctr">
              <a:defRPr sz="3600" spc="1000" baseline="0"/>
            </a:lvl1pPr>
          </a:lstStyle>
          <a:p>
            <a:r>
              <a:rPr lang="pt-BR" altLang="ja-JP"/>
              <a:t>Clique para editar o título mestre</a:t>
            </a:r>
            <a:endParaRPr lang="ja-JP" altLang="en-US" dirty="0"/>
          </a:p>
        </p:txBody>
      </p:sp>
      <p:sp>
        <p:nvSpPr>
          <p:cNvPr id="8" name="テキスト プレースホルダー 11"/>
          <p:cNvSpPr>
            <a:spLocks noGrp="1"/>
          </p:cNvSpPr>
          <p:nvPr>
            <p:ph type="body" sz="quarter" idx="15"/>
          </p:nvPr>
        </p:nvSpPr>
        <p:spPr>
          <a:xfrm>
            <a:off x="1748890" y="5049181"/>
            <a:ext cx="8694220" cy="1020112"/>
          </a:xfrm>
        </p:spPr>
        <p:txBody>
          <a:bodyPr>
            <a:noAutofit/>
          </a:bodyPr>
          <a:lstStyle>
            <a:lvl1pPr algn="ctr">
              <a:lnSpc>
                <a:spcPct val="120000"/>
              </a:lnSpc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pt-BR" altLang="ja-JP"/>
              <a:t>Editar estilos de texto Mestre</a:t>
            </a:r>
          </a:p>
        </p:txBody>
      </p:sp>
      <p:sp>
        <p:nvSpPr>
          <p:cNvPr id="10" name="図プレースホルダー 9"/>
          <p:cNvSpPr>
            <a:spLocks noGrp="1"/>
          </p:cNvSpPr>
          <p:nvPr>
            <p:ph type="pic" sz="quarter" idx="12"/>
          </p:nvPr>
        </p:nvSpPr>
        <p:spPr>
          <a:xfrm>
            <a:off x="4670436" y="653407"/>
            <a:ext cx="2818701" cy="2818701"/>
          </a:xfrm>
          <a:prstGeom prst="ellipse">
            <a:avLst/>
          </a:prstGeo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r>
              <a:rPr lang="pt-BR" altLang="ja-JP" noProof="0"/>
              <a:t>Clique no ícone para adicionar uma imagem</a:t>
            </a:r>
            <a:endParaRPr lang="ja-JP" altLang="en-US" noProof="0" dirty="0"/>
          </a:p>
        </p:txBody>
      </p:sp>
      <p:sp>
        <p:nvSpPr>
          <p:cNvPr id="11" name="テキスト プレースホルダー 11"/>
          <p:cNvSpPr>
            <a:spLocks noGrp="1"/>
          </p:cNvSpPr>
          <p:nvPr>
            <p:ph type="body" sz="quarter" idx="16"/>
          </p:nvPr>
        </p:nvSpPr>
        <p:spPr>
          <a:xfrm>
            <a:off x="1729872" y="4329100"/>
            <a:ext cx="8732257" cy="515469"/>
          </a:xfrm>
        </p:spPr>
        <p:txBody>
          <a:bodyPr>
            <a:noAutofit/>
          </a:bodyPr>
          <a:lstStyle>
            <a:lvl1pPr algn="ctr">
              <a:lnSpc>
                <a:spcPct val="120000"/>
              </a:lnSpc>
              <a:defRPr sz="2133" spc="2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pt-BR" altLang="ja-JP"/>
              <a:t>Editar estilos de texto Mestre</a:t>
            </a:r>
          </a:p>
        </p:txBody>
      </p:sp>
      <p:sp>
        <p:nvSpPr>
          <p:cNvPr id="12" name="フッター プレースホルダー 2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dirty="0">
                <a:latin typeface="Lato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Lato"/>
              <a:cs typeface="Arial" panose="020B0604020202020204" pitchFamily="34" charset="0"/>
            </a:endParaRPr>
          </a:p>
        </p:txBody>
      </p:sp>
      <p:sp>
        <p:nvSpPr>
          <p:cNvPr id="13" name="スライド番号プレースホルダー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latin typeface="Lato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D69446-4DA2-46BD-9FD1-D31E1FCB748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Lato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Lato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179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37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pact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/>
              <a:cs typeface="+mn-cs"/>
            </a:endParaRPr>
          </a:p>
        </p:txBody>
      </p:sp>
      <p:sp>
        <p:nvSpPr>
          <p:cNvPr id="7" name="フリーフォーム 9"/>
          <p:cNvSpPr/>
          <p:nvPr userDrawn="1"/>
        </p:nvSpPr>
        <p:spPr>
          <a:xfrm rot="5400000">
            <a:off x="-279400" y="279400"/>
            <a:ext cx="6858000" cy="6299200"/>
          </a:xfrm>
          <a:custGeom>
            <a:avLst/>
            <a:gdLst>
              <a:gd name="connsiteX0" fmla="*/ 0 w 10287001"/>
              <a:gd name="connsiteY0" fmla="*/ 9448151 h 9448151"/>
              <a:gd name="connsiteX1" fmla="*/ 0 w 10287001"/>
              <a:gd name="connsiteY1" fmla="*/ 304947 h 9448151"/>
              <a:gd name="connsiteX2" fmla="*/ 4966632 w 10287001"/>
              <a:gd name="connsiteY2" fmla="*/ 304947 h 9448151"/>
              <a:gd name="connsiteX3" fmla="*/ 5143501 w 10287001"/>
              <a:gd name="connsiteY3" fmla="*/ 0 h 9448151"/>
              <a:gd name="connsiteX4" fmla="*/ 5320371 w 10287001"/>
              <a:gd name="connsiteY4" fmla="*/ 304947 h 9448151"/>
              <a:gd name="connsiteX5" fmla="*/ 10287001 w 10287001"/>
              <a:gd name="connsiteY5" fmla="*/ 304947 h 9448151"/>
              <a:gd name="connsiteX6" fmla="*/ 10287001 w 10287001"/>
              <a:gd name="connsiteY6" fmla="*/ 9448151 h 9448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287001" h="9448151">
                <a:moveTo>
                  <a:pt x="0" y="9448151"/>
                </a:moveTo>
                <a:lnTo>
                  <a:pt x="0" y="304947"/>
                </a:lnTo>
                <a:lnTo>
                  <a:pt x="4966632" y="304947"/>
                </a:lnTo>
                <a:lnTo>
                  <a:pt x="5143501" y="0"/>
                </a:lnTo>
                <a:lnTo>
                  <a:pt x="5320371" y="304947"/>
                </a:lnTo>
                <a:lnTo>
                  <a:pt x="10287001" y="304947"/>
                </a:lnTo>
                <a:lnTo>
                  <a:pt x="10287001" y="944815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/>
              <a:cs typeface="+mn-cs"/>
            </a:endParaRPr>
          </a:p>
        </p:txBody>
      </p:sp>
      <p:sp>
        <p:nvSpPr>
          <p:cNvPr id="9" name="正方形/長方形 8"/>
          <p:cNvSpPr/>
          <p:nvPr userDrawn="1"/>
        </p:nvSpPr>
        <p:spPr>
          <a:xfrm>
            <a:off x="6575425" y="788988"/>
            <a:ext cx="5132388" cy="297021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/>
              <a:cs typeface="+mn-cs"/>
            </a:endParaRPr>
          </a:p>
        </p:txBody>
      </p:sp>
      <p:sp>
        <p:nvSpPr>
          <p:cNvPr id="6" name="テキスト プレースホルダー 11"/>
          <p:cNvSpPr>
            <a:spLocks noGrp="1"/>
          </p:cNvSpPr>
          <p:nvPr>
            <p:ph type="body" sz="quarter" idx="15"/>
          </p:nvPr>
        </p:nvSpPr>
        <p:spPr>
          <a:xfrm>
            <a:off x="304854" y="1358770"/>
            <a:ext cx="5551098" cy="4260473"/>
          </a:xfrm>
        </p:spPr>
        <p:txBody>
          <a:bodyPr anchor="ctr">
            <a:noAutofit/>
          </a:bodyPr>
          <a:lstStyle>
            <a:lvl1pPr algn="ctr">
              <a:lnSpc>
                <a:spcPct val="90000"/>
              </a:lnSpc>
              <a:spcBef>
                <a:spcPts val="0"/>
              </a:spcBef>
              <a:defRPr sz="5867" spc="4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t-BR" altLang="ja-JP"/>
              <a:t>Editar estilos de texto Mestre</a:t>
            </a:r>
          </a:p>
        </p:txBody>
      </p:sp>
      <p:sp>
        <p:nvSpPr>
          <p:cNvPr id="8" name="テキスト プレースホルダー 11"/>
          <p:cNvSpPr>
            <a:spLocks noGrp="1"/>
          </p:cNvSpPr>
          <p:nvPr>
            <p:ph type="body" sz="quarter" idx="23"/>
          </p:nvPr>
        </p:nvSpPr>
        <p:spPr>
          <a:xfrm>
            <a:off x="6546089" y="3879051"/>
            <a:ext cx="5161021" cy="2205245"/>
          </a:xfrm>
        </p:spPr>
        <p:txBody>
          <a:bodyPr>
            <a:noAutofit/>
          </a:bodyPr>
          <a:lstStyle>
            <a:lvl1pPr algn="l">
              <a:lnSpc>
                <a:spcPct val="120000"/>
              </a:lnSpc>
              <a:spcBef>
                <a:spcPts val="800"/>
              </a:spcBef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pt-BR" altLang="ja-JP"/>
              <a:t>Editar estilos de texto Mestre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sz="quarter" idx="24"/>
          </p:nvPr>
        </p:nvSpPr>
        <p:spPr>
          <a:xfrm>
            <a:off x="6666113" y="879748"/>
            <a:ext cx="4950980" cy="2788248"/>
          </a:xfrm>
        </p:spPr>
        <p:txBody>
          <a:bodyPr rtlCol="0">
            <a:normAutofit/>
          </a:bodyPr>
          <a:lstStyle>
            <a:lvl1pPr>
              <a:defRPr sz="1200" baseline="0"/>
            </a:lvl1pPr>
          </a:lstStyle>
          <a:p>
            <a:pPr lvl="0"/>
            <a:r>
              <a:rPr lang="pt-BR" altLang="ja-JP" noProof="0"/>
              <a:t>Clique no ícone para adicionar uma imagem</a:t>
            </a:r>
            <a:endParaRPr lang="ja-JP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568014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76719D-BE82-403C-BC5F-8AAC1E6D8712}" type="datetime1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01/03/2019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E2C64E-8224-4950-B2EF-06A17CC99071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6829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9B717D-2B3F-4A49-A873-AF3BA461C21B}" type="datetime1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01/03/2019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E2C64E-8224-4950-B2EF-06A17CC99071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7746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242889-1677-41E8-BC96-5FB2EDED62ED}" type="datetime1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01/03/2019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E2C64E-8224-4950-B2EF-06A17CC99071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7545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B5F3EE-4A89-4F23-8A17-41CE19AAA806}" type="datetime1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01/03/2019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E2C64E-8224-4950-B2EF-06A17CC99071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2151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764462-E325-498A-9769-4E28723D4CBC}" type="datetime1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01/03/2019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E2C64E-8224-4950-B2EF-06A17CC99071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6592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4BABCE-0E49-4678-8CB1-5E743AF06BDB}" type="datetime1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01/03/2019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E2C64E-8224-4950-B2EF-06A17CC99071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3588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7E9E28-C87A-4326-A48C-9D1C377E0D3C}" type="datetime1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01/03/2019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E2C64E-8224-4950-B2EF-06A17CC99071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115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E0B69E-40EC-4364-AB4A-8AE4C94453BD}" type="datetime1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01/03/2019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E2C64E-8224-4950-B2EF-06A17CC99071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669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3" r:id="rId1"/>
    <p:sldLayoutId id="2147484284" r:id="rId2"/>
    <p:sldLayoutId id="2147484285" r:id="rId3"/>
    <p:sldLayoutId id="2147484286" r:id="rId4"/>
    <p:sldLayoutId id="2147484287" r:id="rId5"/>
    <p:sldLayoutId id="2147484288" r:id="rId6"/>
    <p:sldLayoutId id="2147484289" r:id="rId7"/>
    <p:sldLayoutId id="2147484290" r:id="rId8"/>
    <p:sldLayoutId id="2147484291" r:id="rId9"/>
    <p:sldLayoutId id="2147484292" r:id="rId10"/>
    <p:sldLayoutId id="2147484293" r:id="rId11"/>
    <p:sldLayoutId id="2147484294" r:id="rId12"/>
    <p:sldLayoutId id="2147484312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/>
              <a:t>Click to edit Master title style</a:t>
            </a:r>
            <a:endParaRPr lang="id-ID" altLang="pt-BR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/>
              <a:t>Click to edit Master text styles</a:t>
            </a:r>
          </a:p>
          <a:p>
            <a:pPr lvl="1"/>
            <a:r>
              <a:rPr lang="en-US" altLang="pt-BR"/>
              <a:t>Second level</a:t>
            </a:r>
          </a:p>
          <a:p>
            <a:pPr lvl="2"/>
            <a:r>
              <a:rPr lang="en-US" altLang="pt-BR"/>
              <a:t>Third level</a:t>
            </a:r>
          </a:p>
          <a:p>
            <a:pPr lvl="3"/>
            <a:r>
              <a:rPr lang="en-US" altLang="pt-BR"/>
              <a:t>Fourth level</a:t>
            </a:r>
          </a:p>
          <a:p>
            <a:pPr lvl="4"/>
            <a:r>
              <a:rPr lang="en-US" altLang="pt-BR"/>
              <a:t>Fifth level</a:t>
            </a:r>
            <a:endParaRPr lang="id-ID" alt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8EEA3A-1CF1-49A4-AD46-BA354E9FFC33}" type="datetime1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Arial" panose="020B0604020202020204" pitchFamily="34" charset="0"/>
              </a:rPr>
              <a:t>01/03/2019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522F6D-356A-4C46-8ABC-96DF1FBF36BF}" type="slidenum">
              <a:rPr kumimoji="0" lang="id-ID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3271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96" r:id="rId1"/>
    <p:sldLayoutId id="2147484297" r:id="rId2"/>
    <p:sldLayoutId id="2147484298" r:id="rId3"/>
    <p:sldLayoutId id="2147484299" r:id="rId4"/>
    <p:sldLayoutId id="2147484300" r:id="rId5"/>
    <p:sldLayoutId id="2147484301" r:id="rId6"/>
    <p:sldLayoutId id="2147484302" r:id="rId7"/>
    <p:sldLayoutId id="2147484303" r:id="rId8"/>
    <p:sldLayoutId id="2147484304" r:id="rId9"/>
    <p:sldLayoutId id="2147484305" r:id="rId10"/>
    <p:sldLayoutId id="2147484306" r:id="rId11"/>
    <p:sldLayoutId id="2147484307" r:id="rId12"/>
    <p:sldLayoutId id="2147484308" r:id="rId13"/>
    <p:sldLayoutId id="2147484309" r:id="rId14"/>
    <p:sldLayoutId id="2147484310" r:id="rId15"/>
    <p:sldLayoutId id="2147484311" r:id="rId16"/>
  </p:sldLayoutIdLst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Spica Neue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ato" panose="020F0502020204030203" pitchFamily="34" charset="0"/>
          <a:ea typeface="Spica Neue"/>
          <a:cs typeface="Spica Neue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ato" panose="020F0502020204030203" pitchFamily="34" charset="0"/>
          <a:ea typeface="Spica Neue"/>
          <a:cs typeface="Spica Neue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ato" panose="020F0502020204030203" pitchFamily="34" charset="0"/>
          <a:ea typeface="Spica Neue"/>
          <a:cs typeface="Spica Neue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ato" panose="020F0502020204030203" pitchFamily="34" charset="0"/>
          <a:ea typeface="Spica Neue"/>
          <a:cs typeface="Spica Neue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ato" panose="020F0502020204030203" pitchFamily="34" charset="0"/>
          <a:ea typeface="Spica Neue"/>
          <a:cs typeface="Spica Neue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ato" panose="020F0502020204030203" pitchFamily="34" charset="0"/>
          <a:ea typeface="Spica Neue"/>
          <a:cs typeface="Spica Neue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ato" panose="020F0502020204030203" pitchFamily="34" charset="0"/>
          <a:ea typeface="Spica Neue"/>
          <a:cs typeface="Spica Neue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ato" panose="020F0502020204030203" pitchFamily="34" charset="0"/>
          <a:ea typeface="Spica Neue"/>
          <a:cs typeface="Spica Neue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Spica Neue Light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Spica Neue Light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Spica Neue Light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Spica Neue Light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Spica Neue Light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22" name="Agrupar 3"/>
          <p:cNvGrpSpPr>
            <a:grpSpLocks/>
          </p:cNvGrpSpPr>
          <p:nvPr/>
        </p:nvGrpSpPr>
        <p:grpSpPr bwMode="auto">
          <a:xfrm>
            <a:off x="2112529" y="458343"/>
            <a:ext cx="3556000" cy="1692275"/>
            <a:chOff x="3564470" y="449503"/>
            <a:chExt cx="4166990" cy="2016249"/>
          </a:xfrm>
        </p:grpSpPr>
        <p:pic>
          <p:nvPicPr>
            <p:cNvPr id="9226" name="Imagem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377"/>
            <a:stretch>
              <a:fillRect/>
            </a:stretch>
          </p:blipFill>
          <p:spPr bwMode="auto">
            <a:xfrm>
              <a:off x="3564470" y="449503"/>
              <a:ext cx="3623408" cy="2016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7" name="Imagem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177" t="22530" r="9630" b="26141"/>
            <a:stretch>
              <a:fillRect/>
            </a:stretch>
          </p:blipFill>
          <p:spPr bwMode="auto">
            <a:xfrm>
              <a:off x="7228540" y="658368"/>
              <a:ext cx="502920" cy="704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Retângulo 14"/>
          <p:cNvSpPr/>
          <p:nvPr/>
        </p:nvSpPr>
        <p:spPr>
          <a:xfrm>
            <a:off x="-1" y="2805440"/>
            <a:ext cx="12185629" cy="3287856"/>
          </a:xfrm>
          <a:prstGeom prst="rect">
            <a:avLst/>
          </a:prstGeom>
          <a:solidFill>
            <a:srgbClr val="005D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4935180" y="6233101"/>
            <a:ext cx="316877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buClrTx/>
            </a:pPr>
            <a:r>
              <a:rPr lang="pt-BR" sz="1600" b="1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Roberto Brandão</a:t>
            </a:r>
          </a:p>
        </p:txBody>
      </p:sp>
      <p:sp>
        <p:nvSpPr>
          <p:cNvPr id="17" name="Retângulo 1"/>
          <p:cNvSpPr>
            <a:spLocks noChangeArrowheads="1"/>
          </p:cNvSpPr>
          <p:nvPr/>
        </p:nvSpPr>
        <p:spPr bwMode="auto">
          <a:xfrm>
            <a:off x="1184212" y="3048984"/>
            <a:ext cx="10945216" cy="261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auto">
              <a:spcBef>
                <a:spcPct val="0"/>
              </a:spcBef>
              <a:spcAft>
                <a:spcPts val="0"/>
              </a:spcAft>
              <a:buClrTx/>
              <a:buNone/>
            </a:pPr>
            <a:endParaRPr lang="pt-BR" sz="2800" kern="0" dirty="0">
              <a:solidFill>
                <a:schemeClr val="bg1"/>
              </a:solidFill>
              <a:latin typeface="Book Antiqua"/>
            </a:endParaRPr>
          </a:p>
          <a:p>
            <a:pPr lvl="0" algn="ctr" fontAlgn="auto">
              <a:spcBef>
                <a:spcPct val="0"/>
              </a:spcBef>
              <a:spcAft>
                <a:spcPts val="0"/>
              </a:spcAft>
              <a:buClrTx/>
              <a:buNone/>
            </a:pPr>
            <a:r>
              <a:rPr lang="pt-BR" altLang="pt-BR" sz="44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Infraestrutura financeira de</a:t>
            </a:r>
            <a:br>
              <a:rPr lang="pt-BR" altLang="pt-BR" sz="44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pt-BR" altLang="pt-BR" sz="44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mercados de energia</a:t>
            </a:r>
            <a:endParaRPr lang="pt-BR" altLang="pt-BR" sz="4400" b="1" dirty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pPr lvl="0" algn="ctr" fontAlgn="auto">
              <a:spcBef>
                <a:spcPct val="0"/>
              </a:spcBef>
              <a:spcAft>
                <a:spcPts val="0"/>
              </a:spcAft>
              <a:buClrTx/>
              <a:buNone/>
            </a:pPr>
            <a:r>
              <a:rPr lang="pt-BR" altLang="pt-BR" sz="2400" b="1" dirty="0">
                <a:solidFill>
                  <a:schemeClr val="bg1"/>
                </a:solidFill>
                <a:latin typeface="Book Antiqua" panose="02040602050305030304" pitchFamily="18" charset="0"/>
              </a:rPr>
              <a:t/>
            </a:r>
            <a:br>
              <a:rPr lang="pt-BR" altLang="pt-BR" sz="2400" b="1" dirty="0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pt-BR" altLang="pt-BR" sz="2400" b="1" dirty="0" err="1" smtClean="0">
                <a:solidFill>
                  <a:schemeClr val="bg1"/>
                </a:solidFill>
                <a:latin typeface="Book Antiqua" panose="02040602050305030304" pitchFamily="18" charset="0"/>
              </a:rPr>
              <a:t>Erse</a:t>
            </a:r>
            <a:r>
              <a:rPr lang="pt-BR" altLang="pt-BR" sz="24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, Lisboa, </a:t>
            </a:r>
            <a:r>
              <a:rPr lang="pt-BR" altLang="pt-BR" sz="240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01/03/2019</a:t>
            </a:r>
            <a:endParaRPr lang="pt-BR" altLang="pt-BR" sz="2400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xmlns="" id="{FB5479CB-3C42-4495-9055-093F65B410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87" r="67634"/>
          <a:stretch/>
        </p:blipFill>
        <p:spPr>
          <a:xfrm>
            <a:off x="92575" y="252788"/>
            <a:ext cx="2036977" cy="392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88132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>
            <a:extLst>
              <a:ext uri="{FF2B5EF4-FFF2-40B4-BE49-F238E27FC236}">
                <a16:creationId xmlns:a16="http://schemas.microsoft.com/office/drawing/2014/main" xmlns="" id="{1112B6EF-9735-43AF-BC1F-69D5D9414A85}"/>
              </a:ext>
            </a:extLst>
          </p:cNvPr>
          <p:cNvSpPr/>
          <p:nvPr/>
        </p:nvSpPr>
        <p:spPr>
          <a:xfrm rot="5400000">
            <a:off x="7845670" y="3054538"/>
            <a:ext cx="6858000" cy="748923"/>
          </a:xfrm>
          <a:prstGeom prst="rect">
            <a:avLst/>
          </a:prstGeom>
          <a:solidFill>
            <a:srgbClr val="F9BF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xmlns="" id="{012CCC1C-894B-445F-9CD8-EAC777E7D64E}"/>
              </a:ext>
            </a:extLst>
          </p:cNvPr>
          <p:cNvSpPr txBox="1">
            <a:spLocks/>
          </p:cNvSpPr>
          <p:nvPr/>
        </p:nvSpPr>
        <p:spPr>
          <a:xfrm>
            <a:off x="1072238" y="331109"/>
            <a:ext cx="9401413" cy="77120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fontAlgn="auto">
              <a:spcAft>
                <a:spcPts val="0"/>
              </a:spcAft>
              <a:buClrTx/>
              <a:defRPr/>
            </a:pPr>
            <a:r>
              <a:rPr lang="pt-BR" sz="5600" b="1" dirty="0">
                <a:solidFill>
                  <a:srgbClr val="C00000"/>
                </a:solidFill>
                <a:latin typeface="Book Antiqua" panose="02040602050305030304" pitchFamily="18" charset="0"/>
              </a:rPr>
              <a:t>Aplicação ao caso brasileiro</a:t>
            </a:r>
            <a:endParaRPr lang="pt-BR" sz="5600" b="1" dirty="0">
              <a:solidFill>
                <a:srgbClr val="C00000"/>
              </a:solidFill>
              <a:latin typeface="Book Antiqua" panose="02040602050305030304" pitchFamily="18" charset="0"/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xmlns="" id="{5660CB2A-E342-47D5-9387-D863527F9DC2}"/>
              </a:ext>
            </a:extLst>
          </p:cNvPr>
          <p:cNvSpPr/>
          <p:nvPr/>
        </p:nvSpPr>
        <p:spPr>
          <a:xfrm>
            <a:off x="31616" y="-36547"/>
            <a:ext cx="74892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buClrTx/>
              <a:defRPr/>
            </a:pPr>
            <a:r>
              <a:rPr lang="pt-BR" altLang="pt-BR" sz="8800" b="1" dirty="0">
                <a:solidFill>
                  <a:srgbClr val="005D82"/>
                </a:solidFill>
                <a:ea typeface="Lato" panose="020F0502020204030203" pitchFamily="34" charset="0"/>
                <a:cs typeface="Lato" panose="020F0502020204030203" pitchFamily="34" charset="0"/>
              </a:rPr>
              <a:t>4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xmlns="" id="{9D784672-650A-440C-988C-65BD32F36BA7}"/>
              </a:ext>
            </a:extLst>
          </p:cNvPr>
          <p:cNvSpPr/>
          <p:nvPr/>
        </p:nvSpPr>
        <p:spPr>
          <a:xfrm>
            <a:off x="231905" y="1357539"/>
            <a:ext cx="10241746" cy="4334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ts val="1000"/>
              </a:spcBef>
              <a:spcAft>
                <a:spcPts val="0"/>
              </a:spcAft>
              <a:buClrTx/>
              <a:buSzPct val="75000"/>
            </a:pPr>
            <a:r>
              <a:rPr lang="pt-BR" altLang="pt-BR" sz="2600" kern="0" dirty="0">
                <a:solidFill>
                  <a:srgbClr val="000000"/>
                </a:solidFill>
                <a:latin typeface="Book Antiqua"/>
              </a:rPr>
              <a:t>Supervisão financeira do mercado elétrico é incipiente:</a:t>
            </a:r>
          </a:p>
          <a:p>
            <a:pPr marL="914400" lvl="1" indent="-457200" algn="just">
              <a:spcBef>
                <a:spcPts val="1000"/>
              </a:spcBef>
              <a:spcAft>
                <a:spcPts val="0"/>
              </a:spcAft>
              <a:buClrTx/>
              <a:buSzPct val="75000"/>
              <a:buFont typeface="Arial" panose="020B0604020202020204" pitchFamily="34" charset="0"/>
              <a:buChar char="•"/>
            </a:pPr>
            <a:r>
              <a:rPr lang="pt-BR" altLang="pt-BR" sz="2600" kern="0" dirty="0" smtClean="0">
                <a:solidFill>
                  <a:srgbClr val="000000"/>
                </a:solidFill>
                <a:latin typeface="Book Antiqua"/>
              </a:rPr>
              <a:t>Transações </a:t>
            </a:r>
            <a:r>
              <a:rPr lang="pt-BR" altLang="pt-BR" sz="2600" kern="0" dirty="0">
                <a:solidFill>
                  <a:srgbClr val="000000"/>
                </a:solidFill>
                <a:latin typeface="Book Antiqua"/>
              </a:rPr>
              <a:t>bilaterais são a única alternativa de negociação;</a:t>
            </a:r>
          </a:p>
          <a:p>
            <a:pPr marL="914400" lvl="1" indent="-457200" algn="just">
              <a:spcBef>
                <a:spcPts val="1000"/>
              </a:spcBef>
              <a:spcAft>
                <a:spcPts val="0"/>
              </a:spcAft>
              <a:buClrTx/>
              <a:buSzPct val="75000"/>
              <a:buFont typeface="Arial" panose="020B0604020202020204" pitchFamily="34" charset="0"/>
              <a:buChar char="•"/>
            </a:pPr>
            <a:r>
              <a:rPr lang="pt-BR" altLang="pt-BR" sz="2600" kern="0" dirty="0" smtClean="0">
                <a:solidFill>
                  <a:srgbClr val="000000"/>
                </a:solidFill>
                <a:latin typeface="Book Antiqua"/>
              </a:rPr>
              <a:t>Não </a:t>
            </a:r>
            <a:r>
              <a:rPr lang="pt-BR" altLang="pt-BR" sz="2600" kern="0" dirty="0">
                <a:solidFill>
                  <a:srgbClr val="000000"/>
                </a:solidFill>
                <a:latin typeface="Book Antiqua"/>
              </a:rPr>
              <a:t>há mensuração sistemática de risco;</a:t>
            </a:r>
          </a:p>
          <a:p>
            <a:pPr marL="914400" lvl="1" indent="-457200" algn="just">
              <a:spcBef>
                <a:spcPts val="1000"/>
              </a:spcBef>
              <a:spcAft>
                <a:spcPts val="0"/>
              </a:spcAft>
              <a:buClrTx/>
              <a:buSzPct val="75000"/>
              <a:buFont typeface="Arial" panose="020B0604020202020204" pitchFamily="34" charset="0"/>
              <a:buChar char="•"/>
            </a:pPr>
            <a:r>
              <a:rPr lang="pt-BR" altLang="pt-BR" sz="2600" kern="0" dirty="0" smtClean="0">
                <a:solidFill>
                  <a:srgbClr val="000000"/>
                </a:solidFill>
                <a:latin typeface="Book Antiqua"/>
              </a:rPr>
              <a:t>Agentes </a:t>
            </a:r>
            <a:r>
              <a:rPr lang="pt-BR" altLang="pt-BR" sz="2600" kern="0" dirty="0">
                <a:solidFill>
                  <a:srgbClr val="000000"/>
                </a:solidFill>
                <a:latin typeface="Book Antiqua"/>
              </a:rPr>
              <a:t>operam sem limites </a:t>
            </a:r>
            <a:r>
              <a:rPr lang="pt-BR" altLang="pt-BR" sz="2600" kern="0" dirty="0" smtClean="0">
                <a:solidFill>
                  <a:srgbClr val="000000"/>
                </a:solidFill>
                <a:latin typeface="Book Antiqua"/>
              </a:rPr>
              <a:t>operacionais. Eles </a:t>
            </a:r>
            <a:r>
              <a:rPr lang="pt-BR" altLang="pt-BR" sz="2600" kern="0" dirty="0">
                <a:solidFill>
                  <a:srgbClr val="000000"/>
                </a:solidFill>
                <a:latin typeface="Book Antiqua"/>
              </a:rPr>
              <a:t>podem abrir posições desproporcionais a seu </a:t>
            </a:r>
            <a:r>
              <a:rPr lang="pt-BR" altLang="pt-BR" sz="2600" kern="0" dirty="0" smtClean="0">
                <a:solidFill>
                  <a:srgbClr val="000000"/>
                </a:solidFill>
                <a:latin typeface="Book Antiqua"/>
              </a:rPr>
              <a:t>patrimônio, </a:t>
            </a:r>
            <a:r>
              <a:rPr lang="pt-BR" altLang="pt-BR" sz="2600" kern="0" dirty="0">
                <a:solidFill>
                  <a:srgbClr val="000000"/>
                </a:solidFill>
                <a:latin typeface="Book Antiqua"/>
              </a:rPr>
              <a:t>sem depositar garantias;</a:t>
            </a:r>
          </a:p>
          <a:p>
            <a:pPr marL="914400" lvl="1" indent="-457200" algn="just">
              <a:spcBef>
                <a:spcPts val="1000"/>
              </a:spcBef>
              <a:spcAft>
                <a:spcPts val="0"/>
              </a:spcAft>
              <a:buClrTx/>
              <a:buSzPct val="75000"/>
              <a:buFont typeface="Arial" panose="020B0604020202020204" pitchFamily="34" charset="0"/>
              <a:buChar char="•"/>
            </a:pPr>
            <a:r>
              <a:rPr lang="pt-BR" altLang="pt-BR" sz="2600" kern="0" dirty="0" smtClean="0">
                <a:solidFill>
                  <a:srgbClr val="000000"/>
                </a:solidFill>
                <a:latin typeface="Book Antiqua"/>
              </a:rPr>
              <a:t>Registro </a:t>
            </a:r>
            <a:r>
              <a:rPr lang="pt-BR" altLang="pt-BR" sz="2600" kern="0" dirty="0">
                <a:solidFill>
                  <a:srgbClr val="000000"/>
                </a:solidFill>
                <a:latin typeface="Book Antiqua"/>
              </a:rPr>
              <a:t>de contratos é </a:t>
            </a:r>
            <a:r>
              <a:rPr lang="pt-BR" altLang="pt-BR" sz="2600" i="1" kern="0" dirty="0" err="1">
                <a:solidFill>
                  <a:srgbClr val="000000"/>
                </a:solidFill>
                <a:latin typeface="Book Antiqua"/>
              </a:rPr>
              <a:t>ex-post</a:t>
            </a:r>
            <a:r>
              <a:rPr lang="pt-BR" altLang="pt-BR" sz="2600" kern="0" dirty="0">
                <a:solidFill>
                  <a:srgbClr val="000000"/>
                </a:solidFill>
                <a:latin typeface="Book Antiqua"/>
              </a:rPr>
              <a:t>;</a:t>
            </a:r>
          </a:p>
          <a:p>
            <a:pPr marL="914400" lvl="1" indent="-457200" algn="just">
              <a:spcBef>
                <a:spcPts val="1000"/>
              </a:spcBef>
              <a:spcAft>
                <a:spcPts val="0"/>
              </a:spcAft>
              <a:buClrTx/>
              <a:buSzPct val="75000"/>
              <a:buFont typeface="Arial" panose="020B0604020202020204" pitchFamily="34" charset="0"/>
              <a:buChar char="•"/>
            </a:pPr>
            <a:r>
              <a:rPr lang="pt-BR" altLang="pt-BR" sz="2600" kern="0" dirty="0" smtClean="0">
                <a:solidFill>
                  <a:srgbClr val="000000"/>
                </a:solidFill>
                <a:latin typeface="Book Antiqua"/>
              </a:rPr>
              <a:t>Mecanismo </a:t>
            </a:r>
            <a:r>
              <a:rPr lang="pt-BR" altLang="pt-BR" sz="2600" kern="0" dirty="0">
                <a:solidFill>
                  <a:srgbClr val="000000"/>
                </a:solidFill>
                <a:latin typeface="Book Antiqua"/>
              </a:rPr>
              <a:t>de conciliação de diferenças é sistemicamente importante e não requer depósito prévio de </a:t>
            </a:r>
            <a:r>
              <a:rPr lang="pt-BR" altLang="pt-BR" sz="2600" kern="0" dirty="0" smtClean="0">
                <a:solidFill>
                  <a:srgbClr val="000000"/>
                </a:solidFill>
                <a:latin typeface="Book Antiqua"/>
              </a:rPr>
              <a:t>garantias...</a:t>
            </a:r>
            <a:endParaRPr lang="pt-BR" altLang="pt-BR" sz="2600" kern="0" dirty="0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57" name="Freeform 25">
            <a:extLst>
              <a:ext uri="{FF2B5EF4-FFF2-40B4-BE49-F238E27FC236}">
                <a16:creationId xmlns:a16="http://schemas.microsoft.com/office/drawing/2014/main" xmlns="" id="{2EA01ED9-B1EB-4935-BEC4-2DCE7FB3666A}"/>
              </a:ext>
            </a:extLst>
          </p:cNvPr>
          <p:cNvSpPr>
            <a:spLocks noEditPoints="1"/>
          </p:cNvSpPr>
          <p:nvPr/>
        </p:nvSpPr>
        <p:spPr bwMode="auto">
          <a:xfrm rot="10800000">
            <a:off x="11002531" y="5805264"/>
            <a:ext cx="544278" cy="1052897"/>
          </a:xfrm>
          <a:custGeom>
            <a:avLst/>
            <a:gdLst>
              <a:gd name="T0" fmla="*/ 1908 w 15783"/>
              <a:gd name="T1" fmla="*/ 25767 h 27084"/>
              <a:gd name="T2" fmla="*/ 1082 w 15783"/>
              <a:gd name="T3" fmla="*/ 20851 h 27084"/>
              <a:gd name="T4" fmla="*/ 4961 w 15783"/>
              <a:gd name="T5" fmla="*/ 20800 h 27084"/>
              <a:gd name="T6" fmla="*/ 7139 w 15783"/>
              <a:gd name="T7" fmla="*/ 24189 h 27084"/>
              <a:gd name="T8" fmla="*/ 6899 w 15783"/>
              <a:gd name="T9" fmla="*/ 20066 h 27084"/>
              <a:gd name="T10" fmla="*/ 6648 w 15783"/>
              <a:gd name="T11" fmla="*/ 19573 h 27084"/>
              <a:gd name="T12" fmla="*/ 6145 w 15783"/>
              <a:gd name="T13" fmla="*/ 18260 h 27084"/>
              <a:gd name="T14" fmla="*/ 6339 w 15783"/>
              <a:gd name="T15" fmla="*/ 17020 h 27084"/>
              <a:gd name="T16" fmla="*/ 9450 w 15783"/>
              <a:gd name="T17" fmla="*/ 17020 h 27084"/>
              <a:gd name="T18" fmla="*/ 9652 w 15783"/>
              <a:gd name="T19" fmla="*/ 18235 h 27084"/>
              <a:gd name="T20" fmla="*/ 9125 w 15783"/>
              <a:gd name="T21" fmla="*/ 19573 h 27084"/>
              <a:gd name="T22" fmla="*/ 8925 w 15783"/>
              <a:gd name="T23" fmla="*/ 19777 h 27084"/>
              <a:gd name="T24" fmla="*/ 9043 w 15783"/>
              <a:gd name="T25" fmla="*/ 24970 h 27084"/>
              <a:gd name="T26" fmla="*/ 7518 w 15783"/>
              <a:gd name="T27" fmla="*/ 26277 h 27084"/>
              <a:gd name="T28" fmla="*/ 5711 w 15783"/>
              <a:gd name="T29" fmla="*/ 25664 h 27084"/>
              <a:gd name="T30" fmla="*/ 3262 w 15783"/>
              <a:gd name="T31" fmla="*/ 22020 h 27084"/>
              <a:gd name="T32" fmla="*/ 2943 w 15783"/>
              <a:gd name="T33" fmla="*/ 22140 h 27084"/>
              <a:gd name="T34" fmla="*/ 4296 w 15783"/>
              <a:gd name="T35" fmla="*/ 26929 h 27084"/>
              <a:gd name="T36" fmla="*/ 3139 w 15783"/>
              <a:gd name="T37" fmla="*/ 27067 h 27084"/>
              <a:gd name="T38" fmla="*/ 2228 w 15783"/>
              <a:gd name="T39" fmla="*/ 26821 h 27084"/>
              <a:gd name="T40" fmla="*/ 3128 w 15783"/>
              <a:gd name="T41" fmla="*/ 15528 h 27084"/>
              <a:gd name="T42" fmla="*/ 3127 w 15783"/>
              <a:gd name="T43" fmla="*/ 13318 h 27084"/>
              <a:gd name="T44" fmla="*/ 3341 w 15783"/>
              <a:gd name="T45" fmla="*/ 13124 h 27084"/>
              <a:gd name="T46" fmla="*/ 12448 w 15783"/>
              <a:gd name="T47" fmla="*/ 13124 h 27084"/>
              <a:gd name="T48" fmla="*/ 12662 w 15783"/>
              <a:gd name="T49" fmla="*/ 13318 h 27084"/>
              <a:gd name="T50" fmla="*/ 12676 w 15783"/>
              <a:gd name="T51" fmla="*/ 15507 h 27084"/>
              <a:gd name="T52" fmla="*/ 12402 w 15783"/>
              <a:gd name="T53" fmla="*/ 15734 h 27084"/>
              <a:gd name="T54" fmla="*/ 3373 w 15783"/>
              <a:gd name="T55" fmla="*/ 15734 h 27084"/>
              <a:gd name="T56" fmla="*/ 488 w 15783"/>
              <a:gd name="T57" fmla="*/ 11876 h 27084"/>
              <a:gd name="T58" fmla="*/ 6 w 15783"/>
              <a:gd name="T59" fmla="*/ 9365 h 27084"/>
              <a:gd name="T60" fmla="*/ 7894 w 15783"/>
              <a:gd name="T61" fmla="*/ 7465 h 27084"/>
              <a:gd name="T62" fmla="*/ 15783 w 15783"/>
              <a:gd name="T63" fmla="*/ 9383 h 27084"/>
              <a:gd name="T64" fmla="*/ 15359 w 15783"/>
              <a:gd name="T65" fmla="*/ 11858 h 27084"/>
              <a:gd name="T66" fmla="*/ 488 w 15783"/>
              <a:gd name="T67" fmla="*/ 11876 h 27084"/>
              <a:gd name="T68" fmla="*/ 10308 w 15783"/>
              <a:gd name="T69" fmla="*/ 3147 h 27084"/>
              <a:gd name="T70" fmla="*/ 10486 w 15783"/>
              <a:gd name="T71" fmla="*/ 115 h 27084"/>
              <a:gd name="T72" fmla="*/ 12556 w 15783"/>
              <a:gd name="T73" fmla="*/ 115 h 27084"/>
              <a:gd name="T74" fmla="*/ 12734 w 15783"/>
              <a:gd name="T75" fmla="*/ 3161 h 27084"/>
              <a:gd name="T76" fmla="*/ 12530 w 15783"/>
              <a:gd name="T77" fmla="*/ 6195 h 27084"/>
              <a:gd name="T78" fmla="*/ 10502 w 15783"/>
              <a:gd name="T79" fmla="*/ 6188 h 27084"/>
              <a:gd name="T80" fmla="*/ 3054 w 15783"/>
              <a:gd name="T81" fmla="*/ 3077 h 27084"/>
              <a:gd name="T82" fmla="*/ 3233 w 15783"/>
              <a:gd name="T83" fmla="*/ 59 h 27084"/>
              <a:gd name="T84" fmla="*/ 5303 w 15783"/>
              <a:gd name="T85" fmla="*/ 59 h 27084"/>
              <a:gd name="T86" fmla="*/ 5481 w 15783"/>
              <a:gd name="T87" fmla="*/ 3091 h 27084"/>
              <a:gd name="T88" fmla="*/ 5277 w 15783"/>
              <a:gd name="T89" fmla="*/ 6111 h 27084"/>
              <a:gd name="T90" fmla="*/ 3249 w 15783"/>
              <a:gd name="T91" fmla="*/ 6103 h 270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5783" h="27084">
                <a:moveTo>
                  <a:pt x="2228" y="26821"/>
                </a:moveTo>
                <a:cubicBezTo>
                  <a:pt x="2200" y="26676"/>
                  <a:pt x="2056" y="26202"/>
                  <a:pt x="1908" y="25767"/>
                </a:cubicBezTo>
                <a:cubicBezTo>
                  <a:pt x="1022" y="23168"/>
                  <a:pt x="902" y="22706"/>
                  <a:pt x="898" y="21873"/>
                </a:cubicBezTo>
                <a:cubicBezTo>
                  <a:pt x="895" y="21405"/>
                  <a:pt x="937" y="21175"/>
                  <a:pt x="1082" y="20851"/>
                </a:cubicBezTo>
                <a:cubicBezTo>
                  <a:pt x="1479" y="19962"/>
                  <a:pt x="2472" y="19618"/>
                  <a:pt x="3638" y="19965"/>
                </a:cubicBezTo>
                <a:cubicBezTo>
                  <a:pt x="4081" y="20097"/>
                  <a:pt x="4554" y="20396"/>
                  <a:pt x="4961" y="20800"/>
                </a:cubicBezTo>
                <a:cubicBezTo>
                  <a:pt x="5428" y="21265"/>
                  <a:pt x="5735" y="21733"/>
                  <a:pt x="6376" y="22959"/>
                </a:cubicBezTo>
                <a:cubicBezTo>
                  <a:pt x="6827" y="23819"/>
                  <a:pt x="7088" y="24241"/>
                  <a:pt x="7139" y="24189"/>
                </a:cubicBezTo>
                <a:cubicBezTo>
                  <a:pt x="7181" y="24147"/>
                  <a:pt x="7152" y="23083"/>
                  <a:pt x="7093" y="22479"/>
                </a:cubicBezTo>
                <a:cubicBezTo>
                  <a:pt x="6990" y="21424"/>
                  <a:pt x="6921" y="20562"/>
                  <a:pt x="6899" y="20066"/>
                </a:cubicBezTo>
                <a:lnTo>
                  <a:pt x="6878" y="19587"/>
                </a:lnTo>
                <a:lnTo>
                  <a:pt x="6648" y="19573"/>
                </a:lnTo>
                <a:cubicBezTo>
                  <a:pt x="6401" y="19557"/>
                  <a:pt x="6319" y="19519"/>
                  <a:pt x="6203" y="19364"/>
                </a:cubicBezTo>
                <a:cubicBezTo>
                  <a:pt x="6147" y="19289"/>
                  <a:pt x="6145" y="19252"/>
                  <a:pt x="6145" y="18260"/>
                </a:cubicBezTo>
                <a:cubicBezTo>
                  <a:pt x="6145" y="17268"/>
                  <a:pt x="6147" y="17232"/>
                  <a:pt x="6203" y="17156"/>
                </a:cubicBezTo>
                <a:cubicBezTo>
                  <a:pt x="6235" y="17113"/>
                  <a:pt x="6296" y="17052"/>
                  <a:pt x="6339" y="17020"/>
                </a:cubicBezTo>
                <a:cubicBezTo>
                  <a:pt x="6415" y="16963"/>
                  <a:pt x="6446" y="16962"/>
                  <a:pt x="7894" y="16962"/>
                </a:cubicBezTo>
                <a:cubicBezTo>
                  <a:pt x="9343" y="16962"/>
                  <a:pt x="9374" y="16963"/>
                  <a:pt x="9450" y="17020"/>
                </a:cubicBezTo>
                <a:cubicBezTo>
                  <a:pt x="9493" y="17052"/>
                  <a:pt x="9554" y="17113"/>
                  <a:pt x="9586" y="17156"/>
                </a:cubicBezTo>
                <a:cubicBezTo>
                  <a:pt x="9642" y="17231"/>
                  <a:pt x="9645" y="17275"/>
                  <a:pt x="9652" y="18235"/>
                </a:cubicBezTo>
                <a:cubicBezTo>
                  <a:pt x="9660" y="19216"/>
                  <a:pt x="9659" y="19239"/>
                  <a:pt x="9600" y="19345"/>
                </a:cubicBezTo>
                <a:cubicBezTo>
                  <a:pt x="9509" y="19505"/>
                  <a:pt x="9369" y="19573"/>
                  <a:pt x="9125" y="19573"/>
                </a:cubicBezTo>
                <a:lnTo>
                  <a:pt x="8925" y="19573"/>
                </a:lnTo>
                <a:lnTo>
                  <a:pt x="8925" y="19777"/>
                </a:lnTo>
                <a:cubicBezTo>
                  <a:pt x="8925" y="20074"/>
                  <a:pt x="8995" y="21007"/>
                  <a:pt x="9094" y="22042"/>
                </a:cubicBezTo>
                <a:cubicBezTo>
                  <a:pt x="9250" y="23669"/>
                  <a:pt x="9238" y="24391"/>
                  <a:pt x="9043" y="24970"/>
                </a:cubicBezTo>
                <a:cubicBezTo>
                  <a:pt x="8933" y="25296"/>
                  <a:pt x="8811" y="25497"/>
                  <a:pt x="8572" y="25740"/>
                </a:cubicBezTo>
                <a:cubicBezTo>
                  <a:pt x="8282" y="26034"/>
                  <a:pt x="7986" y="26186"/>
                  <a:pt x="7518" y="26277"/>
                </a:cubicBezTo>
                <a:cubicBezTo>
                  <a:pt x="7257" y="26328"/>
                  <a:pt x="7094" y="26328"/>
                  <a:pt x="6826" y="26277"/>
                </a:cubicBezTo>
                <a:cubicBezTo>
                  <a:pt x="6411" y="26198"/>
                  <a:pt x="6048" y="25998"/>
                  <a:pt x="5711" y="25664"/>
                </a:cubicBezTo>
                <a:cubicBezTo>
                  <a:pt x="5345" y="25301"/>
                  <a:pt x="5162" y="25018"/>
                  <a:pt x="4588" y="23927"/>
                </a:cubicBezTo>
                <a:cubicBezTo>
                  <a:pt x="3923" y="22660"/>
                  <a:pt x="3646" y="22262"/>
                  <a:pt x="3262" y="22020"/>
                </a:cubicBezTo>
                <a:cubicBezTo>
                  <a:pt x="3148" y="21949"/>
                  <a:pt x="2946" y="21872"/>
                  <a:pt x="2926" y="21893"/>
                </a:cubicBezTo>
                <a:cubicBezTo>
                  <a:pt x="2919" y="21900"/>
                  <a:pt x="2927" y="22011"/>
                  <a:pt x="2943" y="22140"/>
                </a:cubicBezTo>
                <a:cubicBezTo>
                  <a:pt x="3001" y="22599"/>
                  <a:pt x="3248" y="23434"/>
                  <a:pt x="3737" y="24822"/>
                </a:cubicBezTo>
                <a:cubicBezTo>
                  <a:pt x="4097" y="25846"/>
                  <a:pt x="4296" y="26592"/>
                  <a:pt x="4296" y="26929"/>
                </a:cubicBezTo>
                <a:cubicBezTo>
                  <a:pt x="4296" y="27017"/>
                  <a:pt x="4292" y="27019"/>
                  <a:pt x="4148" y="27034"/>
                </a:cubicBezTo>
                <a:cubicBezTo>
                  <a:pt x="4066" y="27043"/>
                  <a:pt x="3612" y="27057"/>
                  <a:pt x="3139" y="27067"/>
                </a:cubicBezTo>
                <a:lnTo>
                  <a:pt x="2278" y="27084"/>
                </a:lnTo>
                <a:lnTo>
                  <a:pt x="2228" y="26821"/>
                </a:lnTo>
                <a:close/>
                <a:moveTo>
                  <a:pt x="3280" y="15671"/>
                </a:moveTo>
                <a:cubicBezTo>
                  <a:pt x="3229" y="15636"/>
                  <a:pt x="3160" y="15571"/>
                  <a:pt x="3128" y="15528"/>
                </a:cubicBezTo>
                <a:cubicBezTo>
                  <a:pt x="3070" y="15450"/>
                  <a:pt x="3068" y="15419"/>
                  <a:pt x="3068" y="14422"/>
                </a:cubicBezTo>
                <a:cubicBezTo>
                  <a:pt x="3068" y="13430"/>
                  <a:pt x="3070" y="13393"/>
                  <a:pt x="3127" y="13318"/>
                </a:cubicBezTo>
                <a:cubicBezTo>
                  <a:pt x="3159" y="13275"/>
                  <a:pt x="3220" y="13214"/>
                  <a:pt x="3263" y="13182"/>
                </a:cubicBezTo>
                <a:lnTo>
                  <a:pt x="3341" y="13124"/>
                </a:lnTo>
                <a:lnTo>
                  <a:pt x="7894" y="13124"/>
                </a:lnTo>
                <a:lnTo>
                  <a:pt x="12448" y="13124"/>
                </a:lnTo>
                <a:lnTo>
                  <a:pt x="12526" y="13182"/>
                </a:lnTo>
                <a:cubicBezTo>
                  <a:pt x="12569" y="13214"/>
                  <a:pt x="12630" y="13275"/>
                  <a:pt x="12662" y="13318"/>
                </a:cubicBezTo>
                <a:cubicBezTo>
                  <a:pt x="12718" y="13393"/>
                  <a:pt x="12721" y="13437"/>
                  <a:pt x="12729" y="14397"/>
                </a:cubicBezTo>
                <a:cubicBezTo>
                  <a:pt x="12736" y="15378"/>
                  <a:pt x="12735" y="15401"/>
                  <a:pt x="12676" y="15507"/>
                </a:cubicBezTo>
                <a:cubicBezTo>
                  <a:pt x="12642" y="15566"/>
                  <a:pt x="12567" y="15642"/>
                  <a:pt x="12509" y="15675"/>
                </a:cubicBezTo>
                <a:lnTo>
                  <a:pt x="12402" y="15734"/>
                </a:lnTo>
                <a:lnTo>
                  <a:pt x="7888" y="15734"/>
                </a:lnTo>
                <a:lnTo>
                  <a:pt x="3373" y="15734"/>
                </a:lnTo>
                <a:lnTo>
                  <a:pt x="3280" y="15671"/>
                </a:lnTo>
                <a:close/>
                <a:moveTo>
                  <a:pt x="488" y="11876"/>
                </a:moveTo>
                <a:cubicBezTo>
                  <a:pt x="416" y="11850"/>
                  <a:pt x="305" y="11774"/>
                  <a:pt x="229" y="11698"/>
                </a:cubicBezTo>
                <a:cubicBezTo>
                  <a:pt x="0" y="11469"/>
                  <a:pt x="6" y="11540"/>
                  <a:pt x="6" y="9365"/>
                </a:cubicBezTo>
                <a:lnTo>
                  <a:pt x="6" y="7465"/>
                </a:lnTo>
                <a:lnTo>
                  <a:pt x="7894" y="7465"/>
                </a:lnTo>
                <a:lnTo>
                  <a:pt x="15783" y="7465"/>
                </a:lnTo>
                <a:lnTo>
                  <a:pt x="15783" y="9383"/>
                </a:lnTo>
                <a:cubicBezTo>
                  <a:pt x="15783" y="11230"/>
                  <a:pt x="15781" y="11307"/>
                  <a:pt x="15726" y="11452"/>
                </a:cubicBezTo>
                <a:cubicBezTo>
                  <a:pt x="15666" y="11612"/>
                  <a:pt x="15523" y="11771"/>
                  <a:pt x="15359" y="11858"/>
                </a:cubicBezTo>
                <a:cubicBezTo>
                  <a:pt x="15264" y="11908"/>
                  <a:pt x="15018" y="11910"/>
                  <a:pt x="7937" y="11915"/>
                </a:cubicBezTo>
                <a:cubicBezTo>
                  <a:pt x="1338" y="11920"/>
                  <a:pt x="601" y="11916"/>
                  <a:pt x="488" y="11876"/>
                </a:cubicBezTo>
                <a:close/>
                <a:moveTo>
                  <a:pt x="10502" y="6188"/>
                </a:moveTo>
                <a:cubicBezTo>
                  <a:pt x="10295" y="6049"/>
                  <a:pt x="10308" y="6248"/>
                  <a:pt x="10308" y="3147"/>
                </a:cubicBezTo>
                <a:cubicBezTo>
                  <a:pt x="10308" y="556"/>
                  <a:pt x="10311" y="361"/>
                  <a:pt x="10357" y="271"/>
                </a:cubicBezTo>
                <a:cubicBezTo>
                  <a:pt x="10384" y="217"/>
                  <a:pt x="10442" y="147"/>
                  <a:pt x="10486" y="115"/>
                </a:cubicBezTo>
                <a:cubicBezTo>
                  <a:pt x="10563" y="59"/>
                  <a:pt x="10599" y="57"/>
                  <a:pt x="11521" y="57"/>
                </a:cubicBezTo>
                <a:cubicBezTo>
                  <a:pt x="12443" y="57"/>
                  <a:pt x="12479" y="59"/>
                  <a:pt x="12556" y="115"/>
                </a:cubicBezTo>
                <a:cubicBezTo>
                  <a:pt x="12600" y="147"/>
                  <a:pt x="12658" y="217"/>
                  <a:pt x="12685" y="271"/>
                </a:cubicBezTo>
                <a:cubicBezTo>
                  <a:pt x="12731" y="361"/>
                  <a:pt x="12735" y="557"/>
                  <a:pt x="12734" y="3161"/>
                </a:cubicBezTo>
                <a:cubicBezTo>
                  <a:pt x="12734" y="5900"/>
                  <a:pt x="12733" y="5957"/>
                  <a:pt x="12678" y="6047"/>
                </a:cubicBezTo>
                <a:cubicBezTo>
                  <a:pt x="12647" y="6098"/>
                  <a:pt x="12581" y="6165"/>
                  <a:pt x="12530" y="6195"/>
                </a:cubicBezTo>
                <a:cubicBezTo>
                  <a:pt x="12443" y="6248"/>
                  <a:pt x="12386" y="6251"/>
                  <a:pt x="11518" y="6252"/>
                </a:cubicBezTo>
                <a:cubicBezTo>
                  <a:pt x="10608" y="6252"/>
                  <a:pt x="10597" y="6251"/>
                  <a:pt x="10502" y="6188"/>
                </a:cubicBezTo>
                <a:close/>
                <a:moveTo>
                  <a:pt x="3249" y="6103"/>
                </a:moveTo>
                <a:cubicBezTo>
                  <a:pt x="3042" y="5964"/>
                  <a:pt x="3054" y="6162"/>
                  <a:pt x="3054" y="3077"/>
                </a:cubicBezTo>
                <a:cubicBezTo>
                  <a:pt x="3054" y="499"/>
                  <a:pt x="3058" y="304"/>
                  <a:pt x="3104" y="214"/>
                </a:cubicBezTo>
                <a:cubicBezTo>
                  <a:pt x="3131" y="161"/>
                  <a:pt x="3189" y="91"/>
                  <a:pt x="3233" y="59"/>
                </a:cubicBezTo>
                <a:cubicBezTo>
                  <a:pt x="3310" y="2"/>
                  <a:pt x="3346" y="0"/>
                  <a:pt x="4268" y="0"/>
                </a:cubicBezTo>
                <a:cubicBezTo>
                  <a:pt x="5190" y="0"/>
                  <a:pt x="5226" y="2"/>
                  <a:pt x="5303" y="59"/>
                </a:cubicBezTo>
                <a:cubicBezTo>
                  <a:pt x="5347" y="91"/>
                  <a:pt x="5405" y="161"/>
                  <a:pt x="5432" y="214"/>
                </a:cubicBezTo>
                <a:cubicBezTo>
                  <a:pt x="5478" y="304"/>
                  <a:pt x="5481" y="500"/>
                  <a:pt x="5481" y="3091"/>
                </a:cubicBezTo>
                <a:cubicBezTo>
                  <a:pt x="5481" y="5815"/>
                  <a:pt x="5480" y="5872"/>
                  <a:pt x="5425" y="5963"/>
                </a:cubicBezTo>
                <a:cubicBezTo>
                  <a:pt x="5394" y="6013"/>
                  <a:pt x="5328" y="6080"/>
                  <a:pt x="5277" y="6111"/>
                </a:cubicBezTo>
                <a:cubicBezTo>
                  <a:pt x="5190" y="6164"/>
                  <a:pt x="5133" y="6167"/>
                  <a:pt x="4265" y="6167"/>
                </a:cubicBezTo>
                <a:cubicBezTo>
                  <a:pt x="3355" y="6167"/>
                  <a:pt x="3344" y="6166"/>
                  <a:pt x="3249" y="6103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22225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58" name="Retângulo 57">
            <a:extLst>
              <a:ext uri="{FF2B5EF4-FFF2-40B4-BE49-F238E27FC236}">
                <a16:creationId xmlns:a16="http://schemas.microsoft.com/office/drawing/2014/main" xmlns="" id="{38667BCA-50C4-4766-B05F-102A71C108F9}"/>
              </a:ext>
            </a:extLst>
          </p:cNvPr>
          <p:cNvSpPr/>
          <p:nvPr/>
        </p:nvSpPr>
        <p:spPr>
          <a:xfrm rot="5400000">
            <a:off x="11068681" y="5584406"/>
            <a:ext cx="365124" cy="683087"/>
          </a:xfrm>
          <a:prstGeom prst="rect">
            <a:avLst/>
          </a:prstGeom>
          <a:solidFill>
            <a:srgbClr val="F9BF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  <p:grpSp>
        <p:nvGrpSpPr>
          <p:cNvPr id="35" name="그룹 54">
            <a:extLst>
              <a:ext uri="{FF2B5EF4-FFF2-40B4-BE49-F238E27FC236}">
                <a16:creationId xmlns:a16="http://schemas.microsoft.com/office/drawing/2014/main" xmlns="" id="{CD94FCF3-61CC-429E-B7A1-A69105C8B515}"/>
              </a:ext>
            </a:extLst>
          </p:cNvPr>
          <p:cNvGrpSpPr/>
          <p:nvPr/>
        </p:nvGrpSpPr>
        <p:grpSpPr>
          <a:xfrm>
            <a:off x="10555199" y="29526"/>
            <a:ext cx="1438942" cy="6066392"/>
            <a:chOff x="5767918" y="1056963"/>
            <a:chExt cx="2758049" cy="11845772"/>
          </a:xfrm>
        </p:grpSpPr>
        <p:grpSp>
          <p:nvGrpSpPr>
            <p:cNvPr id="36" name="Group 84">
              <a:extLst>
                <a:ext uri="{FF2B5EF4-FFF2-40B4-BE49-F238E27FC236}">
                  <a16:creationId xmlns:a16="http://schemas.microsoft.com/office/drawing/2014/main" xmlns="" id="{A14BC588-9DD4-4B5D-98F3-6A56A3FF1672}"/>
                </a:ext>
              </a:extLst>
            </p:cNvPr>
            <p:cNvGrpSpPr/>
            <p:nvPr/>
          </p:nvGrpSpPr>
          <p:grpSpPr>
            <a:xfrm>
              <a:off x="7074943" y="3980910"/>
              <a:ext cx="111897" cy="8921825"/>
              <a:chOff x="6424533" y="3989950"/>
              <a:chExt cx="111897" cy="8921825"/>
            </a:xfrm>
            <a:solidFill>
              <a:sysClr val="windowText" lastClr="000000">
                <a:lumMod val="75000"/>
                <a:lumOff val="25000"/>
              </a:sysClr>
            </a:solidFill>
          </p:grpSpPr>
          <p:sp>
            <p:nvSpPr>
              <p:cNvPr id="56" name="Rectangle 89">
                <a:extLst>
                  <a:ext uri="{FF2B5EF4-FFF2-40B4-BE49-F238E27FC236}">
                    <a16:creationId xmlns:a16="http://schemas.microsoft.com/office/drawing/2014/main" xmlns="" id="{040C97D5-1AF3-4328-8282-A288A327B02A}"/>
                  </a:ext>
                </a:extLst>
              </p:cNvPr>
              <p:cNvSpPr/>
              <p:nvPr/>
            </p:nvSpPr>
            <p:spPr>
              <a:xfrm>
                <a:off x="6428430" y="3989950"/>
                <a:ext cx="108000" cy="576000"/>
              </a:xfrm>
              <a:prstGeom prst="rect">
                <a:avLst/>
              </a:pr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52" name="Rectangle 85">
                <a:extLst>
                  <a:ext uri="{FF2B5EF4-FFF2-40B4-BE49-F238E27FC236}">
                    <a16:creationId xmlns:a16="http://schemas.microsoft.com/office/drawing/2014/main" xmlns="" id="{7C26EC90-3456-4E6E-A378-636AB3230965}"/>
                  </a:ext>
                </a:extLst>
              </p:cNvPr>
              <p:cNvSpPr/>
              <p:nvPr/>
            </p:nvSpPr>
            <p:spPr>
              <a:xfrm>
                <a:off x="6424533" y="3989950"/>
                <a:ext cx="108000" cy="8921825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25400" cap="flat" cmpd="sng" algn="ctr">
                <a:solidFill>
                  <a:schemeClr val="bg1">
                    <a:lumMod val="50000"/>
                  </a:schemeClr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grpSp>
          <p:nvGrpSpPr>
            <p:cNvPr id="37" name="Group 108">
              <a:extLst>
                <a:ext uri="{FF2B5EF4-FFF2-40B4-BE49-F238E27FC236}">
                  <a16:creationId xmlns:a16="http://schemas.microsoft.com/office/drawing/2014/main" xmlns="" id="{FF3DFC19-9663-4529-8993-53DCA49395CF}"/>
                </a:ext>
              </a:extLst>
            </p:cNvPr>
            <p:cNvGrpSpPr/>
            <p:nvPr/>
          </p:nvGrpSpPr>
          <p:grpSpPr>
            <a:xfrm>
              <a:off x="5767918" y="1056963"/>
              <a:ext cx="2758049" cy="2928608"/>
              <a:chOff x="4848046" y="3681671"/>
              <a:chExt cx="2758049" cy="2928608"/>
            </a:xfrm>
          </p:grpSpPr>
          <p:sp>
            <p:nvSpPr>
              <p:cNvPr id="44" name="Rounded Rectangle 110">
                <a:extLst>
                  <a:ext uri="{FF2B5EF4-FFF2-40B4-BE49-F238E27FC236}">
                    <a16:creationId xmlns:a16="http://schemas.microsoft.com/office/drawing/2014/main" xmlns="" id="{8D0D24E2-A838-4B12-BEF9-8E24EB074652}"/>
                  </a:ext>
                </a:extLst>
              </p:cNvPr>
              <p:cNvSpPr/>
              <p:nvPr/>
            </p:nvSpPr>
            <p:spPr>
              <a:xfrm>
                <a:off x="5903273" y="6071006"/>
                <a:ext cx="631463" cy="131555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50000"/>
                </a:schemeClr>
              </a:solidFill>
              <a:ln w="25400" cap="flat" cmpd="sng" algn="ctr">
                <a:solidFill>
                  <a:schemeClr val="bg1">
                    <a:lumMod val="50000"/>
                  </a:scheme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45" name="Rounded Rectangle 111">
                <a:extLst>
                  <a:ext uri="{FF2B5EF4-FFF2-40B4-BE49-F238E27FC236}">
                    <a16:creationId xmlns:a16="http://schemas.microsoft.com/office/drawing/2014/main" xmlns="" id="{E1575E07-05D2-4DA2-B496-587304BF14D2}"/>
                  </a:ext>
                </a:extLst>
              </p:cNvPr>
              <p:cNvSpPr/>
              <p:nvPr/>
            </p:nvSpPr>
            <p:spPr>
              <a:xfrm>
                <a:off x="5929584" y="6274865"/>
                <a:ext cx="578841" cy="131555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50000"/>
                </a:schemeClr>
              </a:solidFill>
              <a:ln w="25400" cap="flat" cmpd="sng" algn="ctr">
                <a:solidFill>
                  <a:schemeClr val="bg1">
                    <a:lumMod val="50000"/>
                  </a:scheme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46" name="Rounded Rectangle 112">
                <a:extLst>
                  <a:ext uri="{FF2B5EF4-FFF2-40B4-BE49-F238E27FC236}">
                    <a16:creationId xmlns:a16="http://schemas.microsoft.com/office/drawing/2014/main" xmlns="" id="{641C31DA-E490-4007-A604-26B6BEDFECEF}"/>
                  </a:ext>
                </a:extLst>
              </p:cNvPr>
              <p:cNvSpPr/>
              <p:nvPr/>
            </p:nvSpPr>
            <p:spPr>
              <a:xfrm>
                <a:off x="5982205" y="6478724"/>
                <a:ext cx="473597" cy="131555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50000"/>
                </a:schemeClr>
              </a:solidFill>
              <a:ln w="25400" cap="flat" cmpd="sng" algn="ctr">
                <a:solidFill>
                  <a:schemeClr val="bg1">
                    <a:lumMod val="50000"/>
                  </a:scheme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43" name="Teardrop 30">
                <a:extLst>
                  <a:ext uri="{FF2B5EF4-FFF2-40B4-BE49-F238E27FC236}">
                    <a16:creationId xmlns:a16="http://schemas.microsoft.com/office/drawing/2014/main" xmlns="" id="{36D9C09B-D308-4DE7-919E-AFF999B47084}"/>
                  </a:ext>
                </a:extLst>
              </p:cNvPr>
              <p:cNvSpPr/>
              <p:nvPr/>
            </p:nvSpPr>
            <p:spPr>
              <a:xfrm rot="8100000">
                <a:off x="5417737" y="4225696"/>
                <a:ext cx="1602534" cy="1602536"/>
              </a:xfrm>
              <a:custGeom>
                <a:avLst/>
                <a:gdLst>
                  <a:gd name="connsiteX0" fmla="*/ 293361 w 2192670"/>
                  <a:gd name="connsiteY0" fmla="*/ 1899310 h 2192671"/>
                  <a:gd name="connsiteX1" fmla="*/ 0 w 2192670"/>
                  <a:gd name="connsiteY1" fmla="*/ 1191074 h 2192671"/>
                  <a:gd name="connsiteX2" fmla="*/ 1001597 w 2192670"/>
                  <a:gd name="connsiteY2" fmla="*/ 189477 h 2192671"/>
                  <a:gd name="connsiteX3" fmla="*/ 1341342 w 2192670"/>
                  <a:gd name="connsiteY3" fmla="*/ 189477 h 2192671"/>
                  <a:gd name="connsiteX4" fmla="*/ 1530818 w 2192670"/>
                  <a:gd name="connsiteY4" fmla="*/ 0 h 2192671"/>
                  <a:gd name="connsiteX5" fmla="*/ 1806586 w 2192670"/>
                  <a:gd name="connsiteY5" fmla="*/ 0 h 2192671"/>
                  <a:gd name="connsiteX6" fmla="*/ 1996062 w 2192670"/>
                  <a:gd name="connsiteY6" fmla="*/ 189477 h 2192671"/>
                  <a:gd name="connsiteX7" fmla="*/ 2003194 w 2192670"/>
                  <a:gd name="connsiteY7" fmla="*/ 189477 h 2192671"/>
                  <a:gd name="connsiteX8" fmla="*/ 2003194 w 2192670"/>
                  <a:gd name="connsiteY8" fmla="*/ 196609 h 2192671"/>
                  <a:gd name="connsiteX9" fmla="*/ 2192670 w 2192670"/>
                  <a:gd name="connsiteY9" fmla="*/ 386085 h 2192671"/>
                  <a:gd name="connsiteX10" fmla="*/ 2192670 w 2192670"/>
                  <a:gd name="connsiteY10" fmla="*/ 661852 h 2192671"/>
                  <a:gd name="connsiteX11" fmla="*/ 2003193 w 2192670"/>
                  <a:gd name="connsiteY11" fmla="*/ 851329 h 2192671"/>
                  <a:gd name="connsiteX12" fmla="*/ 2003194 w 2192670"/>
                  <a:gd name="connsiteY12" fmla="*/ 1191074 h 2192671"/>
                  <a:gd name="connsiteX13" fmla="*/ 1001597 w 2192670"/>
                  <a:gd name="connsiteY13" fmla="*/ 2192671 h 2192671"/>
                  <a:gd name="connsiteX14" fmla="*/ 293361 w 2192670"/>
                  <a:gd name="connsiteY14" fmla="*/ 1899310 h 21926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192670" h="2192671">
                    <a:moveTo>
                      <a:pt x="293361" y="1899310"/>
                    </a:moveTo>
                    <a:cubicBezTo>
                      <a:pt x="112107" y="1718057"/>
                      <a:pt x="0" y="1467657"/>
                      <a:pt x="0" y="1191074"/>
                    </a:cubicBezTo>
                    <a:cubicBezTo>
                      <a:pt x="0" y="637907"/>
                      <a:pt x="448430" y="189477"/>
                      <a:pt x="1001597" y="189477"/>
                    </a:cubicBezTo>
                    <a:lnTo>
                      <a:pt x="1341342" y="189477"/>
                    </a:lnTo>
                    <a:lnTo>
                      <a:pt x="1530818" y="0"/>
                    </a:lnTo>
                    <a:cubicBezTo>
                      <a:pt x="1606970" y="-76151"/>
                      <a:pt x="1730435" y="-76151"/>
                      <a:pt x="1806586" y="0"/>
                    </a:cubicBezTo>
                    <a:lnTo>
                      <a:pt x="1996062" y="189477"/>
                    </a:lnTo>
                    <a:lnTo>
                      <a:pt x="2003194" y="189477"/>
                    </a:lnTo>
                    <a:lnTo>
                      <a:pt x="2003194" y="196609"/>
                    </a:lnTo>
                    <a:lnTo>
                      <a:pt x="2192670" y="386085"/>
                    </a:lnTo>
                    <a:cubicBezTo>
                      <a:pt x="2268822" y="462236"/>
                      <a:pt x="2268822" y="585701"/>
                      <a:pt x="2192670" y="661852"/>
                    </a:cubicBezTo>
                    <a:lnTo>
                      <a:pt x="2003193" y="851329"/>
                    </a:lnTo>
                    <a:cubicBezTo>
                      <a:pt x="2003193" y="964577"/>
                      <a:pt x="2003194" y="1077826"/>
                      <a:pt x="2003194" y="1191074"/>
                    </a:cubicBezTo>
                    <a:cubicBezTo>
                      <a:pt x="2003194" y="1744241"/>
                      <a:pt x="1554764" y="2192671"/>
                      <a:pt x="1001597" y="2192671"/>
                    </a:cubicBezTo>
                    <a:cubicBezTo>
                      <a:pt x="725014" y="2192671"/>
                      <a:pt x="474614" y="2080563"/>
                      <a:pt x="293361" y="1899310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 w="69850" cap="flat" cmpd="sng" algn="ctr">
                <a:solidFill>
                  <a:schemeClr val="bg1">
                    <a:lumMod val="50000"/>
                  </a:scheme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47" name="Rounded Rectangle 113">
                <a:extLst>
                  <a:ext uri="{FF2B5EF4-FFF2-40B4-BE49-F238E27FC236}">
                    <a16:creationId xmlns:a16="http://schemas.microsoft.com/office/drawing/2014/main" xmlns="" id="{130C1BB5-22DF-442C-B3F1-0356D71F542D}"/>
                  </a:ext>
                </a:extLst>
              </p:cNvPr>
              <p:cNvSpPr/>
              <p:nvPr/>
            </p:nvSpPr>
            <p:spPr>
              <a:xfrm rot="2700000">
                <a:off x="7086448" y="4038815"/>
                <a:ext cx="144000" cy="360000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50000"/>
                </a:schemeClr>
              </a:solidFill>
              <a:ln w="25400" cap="flat" cmpd="sng" algn="ctr">
                <a:solidFill>
                  <a:schemeClr val="bg1">
                    <a:lumMod val="50000"/>
                  </a:schemeClr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48" name="Rounded Rectangle 114">
                <a:extLst>
                  <a:ext uri="{FF2B5EF4-FFF2-40B4-BE49-F238E27FC236}">
                    <a16:creationId xmlns:a16="http://schemas.microsoft.com/office/drawing/2014/main" xmlns="" id="{0B443BE1-B79A-4331-AF85-3AD3421B7E79}"/>
                  </a:ext>
                </a:extLst>
              </p:cNvPr>
              <p:cNvSpPr/>
              <p:nvPr/>
            </p:nvSpPr>
            <p:spPr>
              <a:xfrm rot="18900000" flipH="1">
                <a:off x="5218102" y="4038815"/>
                <a:ext cx="144000" cy="360000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50000"/>
                </a:schemeClr>
              </a:solidFill>
              <a:ln w="25400" cap="flat" cmpd="sng" algn="ctr">
                <a:solidFill>
                  <a:schemeClr val="bg1">
                    <a:lumMod val="50000"/>
                  </a:schemeClr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49" name="Rounded Rectangle 115">
                <a:extLst>
                  <a:ext uri="{FF2B5EF4-FFF2-40B4-BE49-F238E27FC236}">
                    <a16:creationId xmlns:a16="http://schemas.microsoft.com/office/drawing/2014/main" xmlns="" id="{635CD5E1-C6EB-4CDE-A511-1BC18FED2D71}"/>
                  </a:ext>
                </a:extLst>
              </p:cNvPr>
              <p:cNvSpPr/>
              <p:nvPr/>
            </p:nvSpPr>
            <p:spPr>
              <a:xfrm>
                <a:off x="6155070" y="3681671"/>
                <a:ext cx="144000" cy="360000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50000"/>
                </a:schemeClr>
              </a:solidFill>
              <a:ln w="25400" cap="flat" cmpd="sng" algn="ctr">
                <a:solidFill>
                  <a:schemeClr val="bg1">
                    <a:lumMod val="50000"/>
                  </a:schemeClr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50" name="Rounded Rectangle 116">
                <a:extLst>
                  <a:ext uri="{FF2B5EF4-FFF2-40B4-BE49-F238E27FC236}">
                    <a16:creationId xmlns:a16="http://schemas.microsoft.com/office/drawing/2014/main" xmlns="" id="{F19190A1-0CFB-4C72-B307-C2D6406776CB}"/>
                  </a:ext>
                </a:extLst>
              </p:cNvPr>
              <p:cNvSpPr/>
              <p:nvPr/>
            </p:nvSpPr>
            <p:spPr>
              <a:xfrm rot="5400000">
                <a:off x="7354095" y="4745637"/>
                <a:ext cx="144000" cy="360000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50000"/>
                </a:schemeClr>
              </a:solidFill>
              <a:ln w="25400" cap="flat" cmpd="sng" algn="ctr">
                <a:solidFill>
                  <a:schemeClr val="bg1">
                    <a:lumMod val="50000"/>
                  </a:schemeClr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51" name="Rounded Rectangle 117">
                <a:extLst>
                  <a:ext uri="{FF2B5EF4-FFF2-40B4-BE49-F238E27FC236}">
                    <a16:creationId xmlns:a16="http://schemas.microsoft.com/office/drawing/2014/main" xmlns="" id="{486841D0-4D5A-4F48-8E47-EB2BC630C040}"/>
                  </a:ext>
                </a:extLst>
              </p:cNvPr>
              <p:cNvSpPr/>
              <p:nvPr/>
            </p:nvSpPr>
            <p:spPr>
              <a:xfrm rot="16200000" flipH="1">
                <a:off x="4956046" y="4745638"/>
                <a:ext cx="144000" cy="360000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50000"/>
                </a:schemeClr>
              </a:solidFill>
              <a:ln w="25400" cap="flat" cmpd="sng" algn="ctr">
                <a:solidFill>
                  <a:schemeClr val="bg1">
                    <a:lumMod val="50000"/>
                  </a:schemeClr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grpSp>
          <p:nvGrpSpPr>
            <p:cNvPr id="38" name="Group 126">
              <a:extLst>
                <a:ext uri="{FF2B5EF4-FFF2-40B4-BE49-F238E27FC236}">
                  <a16:creationId xmlns:a16="http://schemas.microsoft.com/office/drawing/2014/main" xmlns="" id="{C42E4B00-C745-4B9B-AE0E-238E71F0DA8A}"/>
                </a:ext>
              </a:extLst>
            </p:cNvPr>
            <p:cNvGrpSpPr/>
            <p:nvPr/>
          </p:nvGrpSpPr>
          <p:grpSpPr>
            <a:xfrm>
              <a:off x="6695459" y="1705261"/>
              <a:ext cx="677334" cy="1442553"/>
              <a:chOff x="6777274" y="1831284"/>
              <a:chExt cx="552841" cy="1177414"/>
            </a:xfrm>
          </p:grpSpPr>
          <p:grpSp>
            <p:nvGrpSpPr>
              <p:cNvPr id="39" name="Group 123">
                <a:extLst>
                  <a:ext uri="{FF2B5EF4-FFF2-40B4-BE49-F238E27FC236}">
                    <a16:creationId xmlns:a16="http://schemas.microsoft.com/office/drawing/2014/main" xmlns="" id="{6F1BC8F5-B371-4D48-B7D4-F4F8F081D3A1}"/>
                  </a:ext>
                </a:extLst>
              </p:cNvPr>
              <p:cNvGrpSpPr/>
              <p:nvPr/>
            </p:nvGrpSpPr>
            <p:grpSpPr>
              <a:xfrm>
                <a:off x="6939980" y="1831284"/>
                <a:ext cx="385719" cy="718117"/>
                <a:chOff x="6783521" y="1654812"/>
                <a:chExt cx="726841" cy="1353205"/>
              </a:xfrm>
            </p:grpSpPr>
            <p:sp>
              <p:nvSpPr>
                <p:cNvPr id="41" name="Freeform 121">
                  <a:extLst>
                    <a:ext uri="{FF2B5EF4-FFF2-40B4-BE49-F238E27FC236}">
                      <a16:creationId xmlns:a16="http://schemas.microsoft.com/office/drawing/2014/main" xmlns="" id="{C93F30FC-E2FF-4D13-9B3D-24EFEB1A7C0B}"/>
                    </a:ext>
                  </a:extLst>
                </p:cNvPr>
                <p:cNvSpPr/>
                <p:nvPr/>
              </p:nvSpPr>
              <p:spPr>
                <a:xfrm>
                  <a:off x="6783521" y="1886618"/>
                  <a:ext cx="726841" cy="11213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6841" h="1121399">
                      <a:moveTo>
                        <a:pt x="236325" y="1049494"/>
                      </a:moveTo>
                      <a:lnTo>
                        <a:pt x="495287" y="1049494"/>
                      </a:lnTo>
                      <a:cubicBezTo>
                        <a:pt x="491080" y="1064561"/>
                        <a:pt x="487966" y="1079199"/>
                        <a:pt x="485273" y="1093187"/>
                      </a:cubicBezTo>
                      <a:lnTo>
                        <a:pt x="245258" y="1092728"/>
                      </a:lnTo>
                      <a:close/>
                      <a:moveTo>
                        <a:pt x="363421" y="203844"/>
                      </a:moveTo>
                      <a:cubicBezTo>
                        <a:pt x="401307" y="203844"/>
                        <a:pt x="432020" y="234557"/>
                        <a:pt x="432020" y="272443"/>
                      </a:cubicBezTo>
                      <a:cubicBezTo>
                        <a:pt x="432020" y="310329"/>
                        <a:pt x="401307" y="341042"/>
                        <a:pt x="363421" y="341042"/>
                      </a:cubicBezTo>
                      <a:cubicBezTo>
                        <a:pt x="325534" y="341042"/>
                        <a:pt x="294821" y="310329"/>
                        <a:pt x="294821" y="272443"/>
                      </a:cubicBezTo>
                      <a:cubicBezTo>
                        <a:pt x="294821" y="234557"/>
                        <a:pt x="325534" y="203844"/>
                        <a:pt x="363421" y="203844"/>
                      </a:cubicBezTo>
                      <a:close/>
                      <a:moveTo>
                        <a:pt x="363421" y="135244"/>
                      </a:moveTo>
                      <a:cubicBezTo>
                        <a:pt x="287648" y="135244"/>
                        <a:pt x="226222" y="196671"/>
                        <a:pt x="226222" y="272443"/>
                      </a:cubicBezTo>
                      <a:cubicBezTo>
                        <a:pt x="226222" y="348216"/>
                        <a:pt x="287648" y="409642"/>
                        <a:pt x="363421" y="409642"/>
                      </a:cubicBezTo>
                      <a:cubicBezTo>
                        <a:pt x="439193" y="409642"/>
                        <a:pt x="500619" y="348216"/>
                        <a:pt x="500619" y="272443"/>
                      </a:cubicBezTo>
                      <a:cubicBezTo>
                        <a:pt x="500619" y="196671"/>
                        <a:pt x="439193" y="135244"/>
                        <a:pt x="363421" y="135244"/>
                      </a:cubicBezTo>
                      <a:close/>
                      <a:moveTo>
                        <a:pt x="196200" y="0"/>
                      </a:moveTo>
                      <a:cubicBezTo>
                        <a:pt x="300307" y="58658"/>
                        <a:pt x="427219" y="59450"/>
                        <a:pt x="531959" y="2129"/>
                      </a:cubicBezTo>
                      <a:cubicBezTo>
                        <a:pt x="645195" y="251105"/>
                        <a:pt x="615578" y="521951"/>
                        <a:pt x="565642" y="749813"/>
                      </a:cubicBezTo>
                      <a:lnTo>
                        <a:pt x="726841" y="904479"/>
                      </a:lnTo>
                      <a:lnTo>
                        <a:pt x="700460" y="1113326"/>
                      </a:lnTo>
                      <a:lnTo>
                        <a:pt x="510728" y="982128"/>
                      </a:lnTo>
                      <a:lnTo>
                        <a:pt x="503274" y="1014651"/>
                      </a:lnTo>
                      <a:lnTo>
                        <a:pt x="228241" y="1014651"/>
                      </a:lnTo>
                      <a:cubicBezTo>
                        <a:pt x="226194" y="1005458"/>
                        <a:pt x="223902" y="996068"/>
                        <a:pt x="221524" y="986461"/>
                      </a:cubicBezTo>
                      <a:lnTo>
                        <a:pt x="26381" y="1121399"/>
                      </a:lnTo>
                      <a:lnTo>
                        <a:pt x="0" y="912552"/>
                      </a:lnTo>
                      <a:lnTo>
                        <a:pt x="162681" y="756465"/>
                      </a:lnTo>
                      <a:lnTo>
                        <a:pt x="163137" y="757906"/>
                      </a:lnTo>
                      <a:lnTo>
                        <a:pt x="165881" y="748957"/>
                      </a:lnTo>
                      <a:cubicBezTo>
                        <a:pt x="117348" y="521774"/>
                        <a:pt x="87568" y="246912"/>
                        <a:pt x="196200" y="0"/>
                      </a:cubicBezTo>
                      <a:close/>
                    </a:path>
                  </a:pathLst>
                </a:custGeom>
                <a:solidFill>
                  <a:srgbClr val="005D82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42" name="Freeform 122">
                  <a:extLst>
                    <a:ext uri="{FF2B5EF4-FFF2-40B4-BE49-F238E27FC236}">
                      <a16:creationId xmlns:a16="http://schemas.microsoft.com/office/drawing/2014/main" xmlns="" id="{56856ACC-5036-4681-A2DF-5F96C5DB5278}"/>
                    </a:ext>
                  </a:extLst>
                </p:cNvPr>
                <p:cNvSpPr/>
                <p:nvPr/>
              </p:nvSpPr>
              <p:spPr>
                <a:xfrm>
                  <a:off x="6997804" y="1654812"/>
                  <a:ext cx="298274" cy="2447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274" h="244742">
                      <a:moveTo>
                        <a:pt x="147328" y="0"/>
                      </a:moveTo>
                      <a:cubicBezTo>
                        <a:pt x="212319" y="65590"/>
                        <a:pt x="261867" y="134854"/>
                        <a:pt x="298274" y="206570"/>
                      </a:cubicBezTo>
                      <a:cubicBezTo>
                        <a:pt x="205418" y="258299"/>
                        <a:pt x="92251" y="257374"/>
                        <a:pt x="0" y="204273"/>
                      </a:cubicBezTo>
                      <a:cubicBezTo>
                        <a:pt x="35363" y="132633"/>
                        <a:pt x="83678" y="64016"/>
                        <a:pt x="147328" y="0"/>
                      </a:cubicBezTo>
                      <a:close/>
                    </a:path>
                  </a:pathLst>
                </a:custGeom>
                <a:solidFill>
                  <a:srgbClr val="C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</p:grpSp>
          <p:sp>
            <p:nvSpPr>
              <p:cNvPr id="40" name="Freeform 124">
                <a:extLst>
                  <a:ext uri="{FF2B5EF4-FFF2-40B4-BE49-F238E27FC236}">
                    <a16:creationId xmlns:a16="http://schemas.microsoft.com/office/drawing/2014/main" xmlns="" id="{8C9AA60A-D3ED-437C-B2B7-046C57F74410}"/>
                  </a:ext>
                </a:extLst>
              </p:cNvPr>
              <p:cNvSpPr/>
              <p:nvPr/>
            </p:nvSpPr>
            <p:spPr>
              <a:xfrm>
                <a:off x="6777274" y="2572267"/>
                <a:ext cx="552841" cy="436431"/>
              </a:xfrm>
              <a:custGeom>
                <a:avLst/>
                <a:gdLst/>
                <a:ahLst/>
                <a:cxnLst/>
                <a:rect l="l" t="t" r="r" b="b"/>
                <a:pathLst>
                  <a:path w="935319" h="738371">
                    <a:moveTo>
                      <a:pt x="570246" y="5904"/>
                    </a:moveTo>
                    <a:cubicBezTo>
                      <a:pt x="462283" y="64891"/>
                      <a:pt x="426421" y="317189"/>
                      <a:pt x="649701" y="474399"/>
                    </a:cubicBezTo>
                    <a:cubicBezTo>
                      <a:pt x="593836" y="327977"/>
                      <a:pt x="630970" y="255746"/>
                      <a:pt x="667057" y="182470"/>
                    </a:cubicBezTo>
                    <a:cubicBezTo>
                      <a:pt x="667659" y="219721"/>
                      <a:pt x="629598" y="299814"/>
                      <a:pt x="723199" y="346469"/>
                    </a:cubicBezTo>
                    <a:cubicBezTo>
                      <a:pt x="679394" y="206128"/>
                      <a:pt x="864427" y="161920"/>
                      <a:pt x="670152" y="6949"/>
                    </a:cubicBezTo>
                    <a:cubicBezTo>
                      <a:pt x="951156" y="47548"/>
                      <a:pt x="868526" y="190548"/>
                      <a:pt x="935319" y="334595"/>
                    </a:cubicBezTo>
                    <a:cubicBezTo>
                      <a:pt x="886447" y="343095"/>
                      <a:pt x="815632" y="212619"/>
                      <a:pt x="831546" y="274410"/>
                    </a:cubicBezTo>
                    <a:cubicBezTo>
                      <a:pt x="915063" y="518579"/>
                      <a:pt x="665249" y="525551"/>
                      <a:pt x="744586" y="738371"/>
                    </a:cubicBezTo>
                    <a:cubicBezTo>
                      <a:pt x="498005" y="724435"/>
                      <a:pt x="570128" y="495242"/>
                      <a:pt x="454164" y="439509"/>
                    </a:cubicBezTo>
                    <a:cubicBezTo>
                      <a:pt x="422689" y="433882"/>
                      <a:pt x="384944" y="459601"/>
                      <a:pt x="454829" y="574141"/>
                    </a:cubicBezTo>
                    <a:cubicBezTo>
                      <a:pt x="47812" y="270832"/>
                      <a:pt x="333584" y="22904"/>
                      <a:pt x="570246" y="5904"/>
                    </a:cubicBezTo>
                    <a:close/>
                    <a:moveTo>
                      <a:pt x="0" y="0"/>
                    </a:moveTo>
                    <a:lnTo>
                      <a:pt x="9284" y="0"/>
                    </a:lnTo>
                    <a:lnTo>
                      <a:pt x="746" y="5904"/>
                    </a:lnTo>
                    <a:close/>
                  </a:path>
                </a:pathLst>
              </a:custGeom>
              <a:solidFill>
                <a:srgbClr val="C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</p:grpSp>
      <p:sp>
        <p:nvSpPr>
          <p:cNvPr id="5" name="Meio-quadro 4">
            <a:extLst>
              <a:ext uri="{FF2B5EF4-FFF2-40B4-BE49-F238E27FC236}">
                <a16:creationId xmlns:a16="http://schemas.microsoft.com/office/drawing/2014/main" xmlns="" id="{72558C15-3D75-400A-A169-6C14F03D0EC3}"/>
              </a:ext>
            </a:extLst>
          </p:cNvPr>
          <p:cNvSpPr/>
          <p:nvPr/>
        </p:nvSpPr>
        <p:spPr>
          <a:xfrm rot="16200000">
            <a:off x="2147900" y="3990020"/>
            <a:ext cx="720080" cy="5015880"/>
          </a:xfrm>
          <a:prstGeom prst="halfFrame">
            <a:avLst>
              <a:gd name="adj1" fmla="val 14991"/>
              <a:gd name="adj2" fmla="val 14991"/>
            </a:avLst>
          </a:prstGeom>
          <a:solidFill>
            <a:srgbClr val="F9BF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516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>
            <a:extLst>
              <a:ext uri="{FF2B5EF4-FFF2-40B4-BE49-F238E27FC236}">
                <a16:creationId xmlns:a16="http://schemas.microsoft.com/office/drawing/2014/main" xmlns="" id="{1112B6EF-9735-43AF-BC1F-69D5D9414A85}"/>
              </a:ext>
            </a:extLst>
          </p:cNvPr>
          <p:cNvSpPr/>
          <p:nvPr/>
        </p:nvSpPr>
        <p:spPr>
          <a:xfrm rot="5400000">
            <a:off x="7845670" y="3054538"/>
            <a:ext cx="6858000" cy="748923"/>
          </a:xfrm>
          <a:prstGeom prst="rect">
            <a:avLst/>
          </a:prstGeom>
          <a:solidFill>
            <a:srgbClr val="F9BF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xmlns="" id="{012CCC1C-894B-445F-9CD8-EAC777E7D64E}"/>
              </a:ext>
            </a:extLst>
          </p:cNvPr>
          <p:cNvSpPr txBox="1">
            <a:spLocks/>
          </p:cNvSpPr>
          <p:nvPr/>
        </p:nvSpPr>
        <p:spPr>
          <a:xfrm>
            <a:off x="1072238" y="331109"/>
            <a:ext cx="9401413" cy="77120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fontAlgn="auto">
              <a:spcAft>
                <a:spcPts val="0"/>
              </a:spcAft>
              <a:buClrTx/>
              <a:defRPr/>
            </a:pPr>
            <a:r>
              <a:rPr lang="pt-BR" sz="5600" b="1" dirty="0">
                <a:solidFill>
                  <a:srgbClr val="C00000"/>
                </a:solidFill>
                <a:latin typeface="Book Antiqua" panose="02040602050305030304" pitchFamily="18" charset="0"/>
              </a:rPr>
              <a:t>Aplicação ao caso brasileiro</a:t>
            </a:r>
            <a:endParaRPr lang="pt-BR" sz="5600" b="1" dirty="0">
              <a:solidFill>
                <a:srgbClr val="C00000"/>
              </a:solidFill>
              <a:latin typeface="Book Antiqua" panose="02040602050305030304" pitchFamily="18" charset="0"/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xmlns="" id="{5660CB2A-E342-47D5-9387-D863527F9DC2}"/>
              </a:ext>
            </a:extLst>
          </p:cNvPr>
          <p:cNvSpPr/>
          <p:nvPr/>
        </p:nvSpPr>
        <p:spPr>
          <a:xfrm>
            <a:off x="31616" y="-36547"/>
            <a:ext cx="74892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buClrTx/>
              <a:defRPr/>
            </a:pPr>
            <a:r>
              <a:rPr lang="pt-BR" altLang="pt-BR" sz="8800" b="1" dirty="0">
                <a:solidFill>
                  <a:srgbClr val="005D82"/>
                </a:solidFill>
                <a:ea typeface="Lato" panose="020F0502020204030203" pitchFamily="34" charset="0"/>
                <a:cs typeface="Lato" panose="020F0502020204030203" pitchFamily="34" charset="0"/>
              </a:rPr>
              <a:t>4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xmlns="" id="{9D784672-650A-440C-988C-65BD32F36BA7}"/>
              </a:ext>
            </a:extLst>
          </p:cNvPr>
          <p:cNvSpPr/>
          <p:nvPr/>
        </p:nvSpPr>
        <p:spPr>
          <a:xfrm>
            <a:off x="231905" y="1357539"/>
            <a:ext cx="1024174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ts val="1000"/>
              </a:spcBef>
              <a:spcAft>
                <a:spcPts val="0"/>
              </a:spcAft>
              <a:buClrTx/>
              <a:buSzPct val="75000"/>
            </a:pPr>
            <a:r>
              <a:rPr lang="pt-BR" altLang="pt-BR" sz="2600" kern="0" dirty="0" smtClean="0">
                <a:solidFill>
                  <a:srgbClr val="000000"/>
                </a:solidFill>
                <a:latin typeface="Book Antiqua"/>
              </a:rPr>
              <a:t>Parte da fragilidade financeira do mercado de energia pode ser mitigada no curto prazo por medidas relativamente simples:</a:t>
            </a:r>
          </a:p>
          <a:p>
            <a:pPr marL="914400" lvl="1" indent="-457200" algn="just">
              <a:spcBef>
                <a:spcPts val="1000"/>
              </a:spcBef>
              <a:spcAft>
                <a:spcPts val="0"/>
              </a:spcAft>
              <a:buClrTx/>
              <a:buSzPct val="75000"/>
              <a:buFont typeface="Arial" panose="020B0604020202020204" pitchFamily="34" charset="0"/>
              <a:buChar char="•"/>
            </a:pPr>
            <a:r>
              <a:rPr lang="pt-BR" altLang="pt-BR" sz="2600" kern="0" dirty="0" smtClean="0">
                <a:solidFill>
                  <a:srgbClr val="000000"/>
                </a:solidFill>
                <a:latin typeface="Book Antiqua"/>
              </a:rPr>
              <a:t>Redução do ciclo de contabilização/liquidação;</a:t>
            </a:r>
          </a:p>
          <a:p>
            <a:pPr marL="914400" lvl="1" indent="-457200" algn="just">
              <a:spcBef>
                <a:spcPts val="1000"/>
              </a:spcBef>
              <a:spcAft>
                <a:spcPts val="0"/>
              </a:spcAft>
              <a:buClrTx/>
              <a:buSzPct val="75000"/>
              <a:buFont typeface="Arial" panose="020B0604020202020204" pitchFamily="34" charset="0"/>
              <a:buChar char="•"/>
            </a:pPr>
            <a:r>
              <a:rPr lang="pt-BR" altLang="pt-BR" sz="2600" kern="0" dirty="0" smtClean="0">
                <a:solidFill>
                  <a:srgbClr val="000000"/>
                </a:solidFill>
                <a:latin typeface="Book Antiqua"/>
              </a:rPr>
              <a:t>Registro dos contratos </a:t>
            </a:r>
            <a:r>
              <a:rPr lang="pt-BR" altLang="pt-BR" sz="2600" i="1" kern="0" dirty="0" err="1" smtClean="0">
                <a:solidFill>
                  <a:srgbClr val="000000"/>
                </a:solidFill>
                <a:latin typeface="Book Antiqua"/>
              </a:rPr>
              <a:t>ex-ante</a:t>
            </a:r>
            <a:r>
              <a:rPr lang="pt-BR" altLang="pt-BR" sz="2600" kern="0" dirty="0" smtClean="0">
                <a:solidFill>
                  <a:srgbClr val="000000"/>
                </a:solidFill>
                <a:latin typeface="Book Antiqua"/>
              </a:rPr>
              <a:t>;</a:t>
            </a:r>
          </a:p>
          <a:p>
            <a:pPr marL="914400" lvl="1" indent="-457200" algn="just">
              <a:spcBef>
                <a:spcPts val="1000"/>
              </a:spcBef>
              <a:spcAft>
                <a:spcPts val="0"/>
              </a:spcAft>
              <a:buClrTx/>
              <a:buSzPct val="75000"/>
              <a:buFont typeface="Arial" panose="020B0604020202020204" pitchFamily="34" charset="0"/>
              <a:buChar char="•"/>
            </a:pPr>
            <a:r>
              <a:rPr lang="pt-BR" altLang="pt-BR" sz="2600" kern="0" dirty="0" smtClean="0">
                <a:solidFill>
                  <a:srgbClr val="000000"/>
                </a:solidFill>
                <a:latin typeface="Book Antiqua"/>
              </a:rPr>
              <a:t>Depósito de garantias </a:t>
            </a:r>
            <a:r>
              <a:rPr lang="pt-BR" altLang="pt-BR" sz="2600" i="1" kern="0" dirty="0" err="1" smtClean="0">
                <a:solidFill>
                  <a:srgbClr val="000000"/>
                </a:solidFill>
                <a:latin typeface="Book Antiqua"/>
              </a:rPr>
              <a:t>ex-ante</a:t>
            </a:r>
            <a:r>
              <a:rPr lang="pt-BR" altLang="pt-BR" sz="2600" kern="0" dirty="0" smtClean="0">
                <a:solidFill>
                  <a:srgbClr val="000000"/>
                </a:solidFill>
                <a:latin typeface="Book Antiqua"/>
              </a:rPr>
              <a:t>.</a:t>
            </a:r>
            <a:endParaRPr lang="pt-BR" altLang="pt-BR" sz="2600" kern="0" dirty="0">
              <a:solidFill>
                <a:srgbClr val="000000"/>
              </a:solidFill>
              <a:latin typeface="Book Antiqua"/>
            </a:endParaRPr>
          </a:p>
          <a:p>
            <a:pPr algn="just">
              <a:spcBef>
                <a:spcPts val="1000"/>
              </a:spcBef>
              <a:spcAft>
                <a:spcPts val="0"/>
              </a:spcAft>
              <a:buClrTx/>
              <a:buSzPct val="75000"/>
            </a:pPr>
            <a:r>
              <a:rPr lang="pt-BR" altLang="pt-BR" sz="2600" kern="0" dirty="0" smtClean="0">
                <a:solidFill>
                  <a:srgbClr val="000000"/>
                </a:solidFill>
                <a:latin typeface="Book Antiqua"/>
              </a:rPr>
              <a:t>Uma solução mais robusta passa pela criação de uma bolsa e uma clearing, sujeitas à regulação financeira.</a:t>
            </a:r>
          </a:p>
          <a:p>
            <a:pPr algn="just">
              <a:spcBef>
                <a:spcPts val="1000"/>
              </a:spcBef>
              <a:spcAft>
                <a:spcPts val="0"/>
              </a:spcAft>
              <a:buClrTx/>
              <a:buSzPct val="75000"/>
            </a:pPr>
            <a:r>
              <a:rPr lang="pt-BR" altLang="pt-BR" sz="2600" kern="0" dirty="0" smtClean="0">
                <a:solidFill>
                  <a:srgbClr val="000000"/>
                </a:solidFill>
                <a:latin typeface="Book Antiqua"/>
              </a:rPr>
              <a:t>Trata-se de mudança estrutural de grande porte, com implicações regulatórias importantes que incluem adaptações ao próprio modelo de comercialização.</a:t>
            </a:r>
          </a:p>
          <a:p>
            <a:pPr algn="just">
              <a:spcBef>
                <a:spcPts val="1000"/>
              </a:spcBef>
              <a:spcAft>
                <a:spcPts val="0"/>
              </a:spcAft>
              <a:buClrTx/>
              <a:buSzPct val="75000"/>
            </a:pPr>
            <a:r>
              <a:rPr lang="pt-BR" altLang="pt-BR" sz="2600" kern="0" dirty="0" smtClean="0">
                <a:solidFill>
                  <a:srgbClr val="000000"/>
                </a:solidFill>
                <a:latin typeface="Book Antiqua"/>
              </a:rPr>
              <a:t>Requer planejamento e um cronograma de implantação dilatado...</a:t>
            </a:r>
          </a:p>
        </p:txBody>
      </p:sp>
      <p:sp>
        <p:nvSpPr>
          <p:cNvPr id="57" name="Freeform 25">
            <a:extLst>
              <a:ext uri="{FF2B5EF4-FFF2-40B4-BE49-F238E27FC236}">
                <a16:creationId xmlns:a16="http://schemas.microsoft.com/office/drawing/2014/main" xmlns="" id="{2EA01ED9-B1EB-4935-BEC4-2DCE7FB3666A}"/>
              </a:ext>
            </a:extLst>
          </p:cNvPr>
          <p:cNvSpPr>
            <a:spLocks noEditPoints="1"/>
          </p:cNvSpPr>
          <p:nvPr/>
        </p:nvSpPr>
        <p:spPr bwMode="auto">
          <a:xfrm rot="10800000">
            <a:off x="11002531" y="5805264"/>
            <a:ext cx="544278" cy="1052897"/>
          </a:xfrm>
          <a:custGeom>
            <a:avLst/>
            <a:gdLst>
              <a:gd name="T0" fmla="*/ 1908 w 15783"/>
              <a:gd name="T1" fmla="*/ 25767 h 27084"/>
              <a:gd name="T2" fmla="*/ 1082 w 15783"/>
              <a:gd name="T3" fmla="*/ 20851 h 27084"/>
              <a:gd name="T4" fmla="*/ 4961 w 15783"/>
              <a:gd name="T5" fmla="*/ 20800 h 27084"/>
              <a:gd name="T6" fmla="*/ 7139 w 15783"/>
              <a:gd name="T7" fmla="*/ 24189 h 27084"/>
              <a:gd name="T8" fmla="*/ 6899 w 15783"/>
              <a:gd name="T9" fmla="*/ 20066 h 27084"/>
              <a:gd name="T10" fmla="*/ 6648 w 15783"/>
              <a:gd name="T11" fmla="*/ 19573 h 27084"/>
              <a:gd name="T12" fmla="*/ 6145 w 15783"/>
              <a:gd name="T13" fmla="*/ 18260 h 27084"/>
              <a:gd name="T14" fmla="*/ 6339 w 15783"/>
              <a:gd name="T15" fmla="*/ 17020 h 27084"/>
              <a:gd name="T16" fmla="*/ 9450 w 15783"/>
              <a:gd name="T17" fmla="*/ 17020 h 27084"/>
              <a:gd name="T18" fmla="*/ 9652 w 15783"/>
              <a:gd name="T19" fmla="*/ 18235 h 27084"/>
              <a:gd name="T20" fmla="*/ 9125 w 15783"/>
              <a:gd name="T21" fmla="*/ 19573 h 27084"/>
              <a:gd name="T22" fmla="*/ 8925 w 15783"/>
              <a:gd name="T23" fmla="*/ 19777 h 27084"/>
              <a:gd name="T24" fmla="*/ 9043 w 15783"/>
              <a:gd name="T25" fmla="*/ 24970 h 27084"/>
              <a:gd name="T26" fmla="*/ 7518 w 15783"/>
              <a:gd name="T27" fmla="*/ 26277 h 27084"/>
              <a:gd name="T28" fmla="*/ 5711 w 15783"/>
              <a:gd name="T29" fmla="*/ 25664 h 27084"/>
              <a:gd name="T30" fmla="*/ 3262 w 15783"/>
              <a:gd name="T31" fmla="*/ 22020 h 27084"/>
              <a:gd name="T32" fmla="*/ 2943 w 15783"/>
              <a:gd name="T33" fmla="*/ 22140 h 27084"/>
              <a:gd name="T34" fmla="*/ 4296 w 15783"/>
              <a:gd name="T35" fmla="*/ 26929 h 27084"/>
              <a:gd name="T36" fmla="*/ 3139 w 15783"/>
              <a:gd name="T37" fmla="*/ 27067 h 27084"/>
              <a:gd name="T38" fmla="*/ 2228 w 15783"/>
              <a:gd name="T39" fmla="*/ 26821 h 27084"/>
              <a:gd name="T40" fmla="*/ 3128 w 15783"/>
              <a:gd name="T41" fmla="*/ 15528 h 27084"/>
              <a:gd name="T42" fmla="*/ 3127 w 15783"/>
              <a:gd name="T43" fmla="*/ 13318 h 27084"/>
              <a:gd name="T44" fmla="*/ 3341 w 15783"/>
              <a:gd name="T45" fmla="*/ 13124 h 27084"/>
              <a:gd name="T46" fmla="*/ 12448 w 15783"/>
              <a:gd name="T47" fmla="*/ 13124 h 27084"/>
              <a:gd name="T48" fmla="*/ 12662 w 15783"/>
              <a:gd name="T49" fmla="*/ 13318 h 27084"/>
              <a:gd name="T50" fmla="*/ 12676 w 15783"/>
              <a:gd name="T51" fmla="*/ 15507 h 27084"/>
              <a:gd name="T52" fmla="*/ 12402 w 15783"/>
              <a:gd name="T53" fmla="*/ 15734 h 27084"/>
              <a:gd name="T54" fmla="*/ 3373 w 15783"/>
              <a:gd name="T55" fmla="*/ 15734 h 27084"/>
              <a:gd name="T56" fmla="*/ 488 w 15783"/>
              <a:gd name="T57" fmla="*/ 11876 h 27084"/>
              <a:gd name="T58" fmla="*/ 6 w 15783"/>
              <a:gd name="T59" fmla="*/ 9365 h 27084"/>
              <a:gd name="T60" fmla="*/ 7894 w 15783"/>
              <a:gd name="T61" fmla="*/ 7465 h 27084"/>
              <a:gd name="T62" fmla="*/ 15783 w 15783"/>
              <a:gd name="T63" fmla="*/ 9383 h 27084"/>
              <a:gd name="T64" fmla="*/ 15359 w 15783"/>
              <a:gd name="T65" fmla="*/ 11858 h 27084"/>
              <a:gd name="T66" fmla="*/ 488 w 15783"/>
              <a:gd name="T67" fmla="*/ 11876 h 27084"/>
              <a:gd name="T68" fmla="*/ 10308 w 15783"/>
              <a:gd name="T69" fmla="*/ 3147 h 27084"/>
              <a:gd name="T70" fmla="*/ 10486 w 15783"/>
              <a:gd name="T71" fmla="*/ 115 h 27084"/>
              <a:gd name="T72" fmla="*/ 12556 w 15783"/>
              <a:gd name="T73" fmla="*/ 115 h 27084"/>
              <a:gd name="T74" fmla="*/ 12734 w 15783"/>
              <a:gd name="T75" fmla="*/ 3161 h 27084"/>
              <a:gd name="T76" fmla="*/ 12530 w 15783"/>
              <a:gd name="T77" fmla="*/ 6195 h 27084"/>
              <a:gd name="T78" fmla="*/ 10502 w 15783"/>
              <a:gd name="T79" fmla="*/ 6188 h 27084"/>
              <a:gd name="T80" fmla="*/ 3054 w 15783"/>
              <a:gd name="T81" fmla="*/ 3077 h 27084"/>
              <a:gd name="T82" fmla="*/ 3233 w 15783"/>
              <a:gd name="T83" fmla="*/ 59 h 27084"/>
              <a:gd name="T84" fmla="*/ 5303 w 15783"/>
              <a:gd name="T85" fmla="*/ 59 h 27084"/>
              <a:gd name="T86" fmla="*/ 5481 w 15783"/>
              <a:gd name="T87" fmla="*/ 3091 h 27084"/>
              <a:gd name="T88" fmla="*/ 5277 w 15783"/>
              <a:gd name="T89" fmla="*/ 6111 h 27084"/>
              <a:gd name="T90" fmla="*/ 3249 w 15783"/>
              <a:gd name="T91" fmla="*/ 6103 h 270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5783" h="27084">
                <a:moveTo>
                  <a:pt x="2228" y="26821"/>
                </a:moveTo>
                <a:cubicBezTo>
                  <a:pt x="2200" y="26676"/>
                  <a:pt x="2056" y="26202"/>
                  <a:pt x="1908" y="25767"/>
                </a:cubicBezTo>
                <a:cubicBezTo>
                  <a:pt x="1022" y="23168"/>
                  <a:pt x="902" y="22706"/>
                  <a:pt x="898" y="21873"/>
                </a:cubicBezTo>
                <a:cubicBezTo>
                  <a:pt x="895" y="21405"/>
                  <a:pt x="937" y="21175"/>
                  <a:pt x="1082" y="20851"/>
                </a:cubicBezTo>
                <a:cubicBezTo>
                  <a:pt x="1479" y="19962"/>
                  <a:pt x="2472" y="19618"/>
                  <a:pt x="3638" y="19965"/>
                </a:cubicBezTo>
                <a:cubicBezTo>
                  <a:pt x="4081" y="20097"/>
                  <a:pt x="4554" y="20396"/>
                  <a:pt x="4961" y="20800"/>
                </a:cubicBezTo>
                <a:cubicBezTo>
                  <a:pt x="5428" y="21265"/>
                  <a:pt x="5735" y="21733"/>
                  <a:pt x="6376" y="22959"/>
                </a:cubicBezTo>
                <a:cubicBezTo>
                  <a:pt x="6827" y="23819"/>
                  <a:pt x="7088" y="24241"/>
                  <a:pt x="7139" y="24189"/>
                </a:cubicBezTo>
                <a:cubicBezTo>
                  <a:pt x="7181" y="24147"/>
                  <a:pt x="7152" y="23083"/>
                  <a:pt x="7093" y="22479"/>
                </a:cubicBezTo>
                <a:cubicBezTo>
                  <a:pt x="6990" y="21424"/>
                  <a:pt x="6921" y="20562"/>
                  <a:pt x="6899" y="20066"/>
                </a:cubicBezTo>
                <a:lnTo>
                  <a:pt x="6878" y="19587"/>
                </a:lnTo>
                <a:lnTo>
                  <a:pt x="6648" y="19573"/>
                </a:lnTo>
                <a:cubicBezTo>
                  <a:pt x="6401" y="19557"/>
                  <a:pt x="6319" y="19519"/>
                  <a:pt x="6203" y="19364"/>
                </a:cubicBezTo>
                <a:cubicBezTo>
                  <a:pt x="6147" y="19289"/>
                  <a:pt x="6145" y="19252"/>
                  <a:pt x="6145" y="18260"/>
                </a:cubicBezTo>
                <a:cubicBezTo>
                  <a:pt x="6145" y="17268"/>
                  <a:pt x="6147" y="17232"/>
                  <a:pt x="6203" y="17156"/>
                </a:cubicBezTo>
                <a:cubicBezTo>
                  <a:pt x="6235" y="17113"/>
                  <a:pt x="6296" y="17052"/>
                  <a:pt x="6339" y="17020"/>
                </a:cubicBezTo>
                <a:cubicBezTo>
                  <a:pt x="6415" y="16963"/>
                  <a:pt x="6446" y="16962"/>
                  <a:pt x="7894" y="16962"/>
                </a:cubicBezTo>
                <a:cubicBezTo>
                  <a:pt x="9343" y="16962"/>
                  <a:pt x="9374" y="16963"/>
                  <a:pt x="9450" y="17020"/>
                </a:cubicBezTo>
                <a:cubicBezTo>
                  <a:pt x="9493" y="17052"/>
                  <a:pt x="9554" y="17113"/>
                  <a:pt x="9586" y="17156"/>
                </a:cubicBezTo>
                <a:cubicBezTo>
                  <a:pt x="9642" y="17231"/>
                  <a:pt x="9645" y="17275"/>
                  <a:pt x="9652" y="18235"/>
                </a:cubicBezTo>
                <a:cubicBezTo>
                  <a:pt x="9660" y="19216"/>
                  <a:pt x="9659" y="19239"/>
                  <a:pt x="9600" y="19345"/>
                </a:cubicBezTo>
                <a:cubicBezTo>
                  <a:pt x="9509" y="19505"/>
                  <a:pt x="9369" y="19573"/>
                  <a:pt x="9125" y="19573"/>
                </a:cubicBezTo>
                <a:lnTo>
                  <a:pt x="8925" y="19573"/>
                </a:lnTo>
                <a:lnTo>
                  <a:pt x="8925" y="19777"/>
                </a:lnTo>
                <a:cubicBezTo>
                  <a:pt x="8925" y="20074"/>
                  <a:pt x="8995" y="21007"/>
                  <a:pt x="9094" y="22042"/>
                </a:cubicBezTo>
                <a:cubicBezTo>
                  <a:pt x="9250" y="23669"/>
                  <a:pt x="9238" y="24391"/>
                  <a:pt x="9043" y="24970"/>
                </a:cubicBezTo>
                <a:cubicBezTo>
                  <a:pt x="8933" y="25296"/>
                  <a:pt x="8811" y="25497"/>
                  <a:pt x="8572" y="25740"/>
                </a:cubicBezTo>
                <a:cubicBezTo>
                  <a:pt x="8282" y="26034"/>
                  <a:pt x="7986" y="26186"/>
                  <a:pt x="7518" y="26277"/>
                </a:cubicBezTo>
                <a:cubicBezTo>
                  <a:pt x="7257" y="26328"/>
                  <a:pt x="7094" y="26328"/>
                  <a:pt x="6826" y="26277"/>
                </a:cubicBezTo>
                <a:cubicBezTo>
                  <a:pt x="6411" y="26198"/>
                  <a:pt x="6048" y="25998"/>
                  <a:pt x="5711" y="25664"/>
                </a:cubicBezTo>
                <a:cubicBezTo>
                  <a:pt x="5345" y="25301"/>
                  <a:pt x="5162" y="25018"/>
                  <a:pt x="4588" y="23927"/>
                </a:cubicBezTo>
                <a:cubicBezTo>
                  <a:pt x="3923" y="22660"/>
                  <a:pt x="3646" y="22262"/>
                  <a:pt x="3262" y="22020"/>
                </a:cubicBezTo>
                <a:cubicBezTo>
                  <a:pt x="3148" y="21949"/>
                  <a:pt x="2946" y="21872"/>
                  <a:pt x="2926" y="21893"/>
                </a:cubicBezTo>
                <a:cubicBezTo>
                  <a:pt x="2919" y="21900"/>
                  <a:pt x="2927" y="22011"/>
                  <a:pt x="2943" y="22140"/>
                </a:cubicBezTo>
                <a:cubicBezTo>
                  <a:pt x="3001" y="22599"/>
                  <a:pt x="3248" y="23434"/>
                  <a:pt x="3737" y="24822"/>
                </a:cubicBezTo>
                <a:cubicBezTo>
                  <a:pt x="4097" y="25846"/>
                  <a:pt x="4296" y="26592"/>
                  <a:pt x="4296" y="26929"/>
                </a:cubicBezTo>
                <a:cubicBezTo>
                  <a:pt x="4296" y="27017"/>
                  <a:pt x="4292" y="27019"/>
                  <a:pt x="4148" y="27034"/>
                </a:cubicBezTo>
                <a:cubicBezTo>
                  <a:pt x="4066" y="27043"/>
                  <a:pt x="3612" y="27057"/>
                  <a:pt x="3139" y="27067"/>
                </a:cubicBezTo>
                <a:lnTo>
                  <a:pt x="2278" y="27084"/>
                </a:lnTo>
                <a:lnTo>
                  <a:pt x="2228" y="26821"/>
                </a:lnTo>
                <a:close/>
                <a:moveTo>
                  <a:pt x="3280" y="15671"/>
                </a:moveTo>
                <a:cubicBezTo>
                  <a:pt x="3229" y="15636"/>
                  <a:pt x="3160" y="15571"/>
                  <a:pt x="3128" y="15528"/>
                </a:cubicBezTo>
                <a:cubicBezTo>
                  <a:pt x="3070" y="15450"/>
                  <a:pt x="3068" y="15419"/>
                  <a:pt x="3068" y="14422"/>
                </a:cubicBezTo>
                <a:cubicBezTo>
                  <a:pt x="3068" y="13430"/>
                  <a:pt x="3070" y="13393"/>
                  <a:pt x="3127" y="13318"/>
                </a:cubicBezTo>
                <a:cubicBezTo>
                  <a:pt x="3159" y="13275"/>
                  <a:pt x="3220" y="13214"/>
                  <a:pt x="3263" y="13182"/>
                </a:cubicBezTo>
                <a:lnTo>
                  <a:pt x="3341" y="13124"/>
                </a:lnTo>
                <a:lnTo>
                  <a:pt x="7894" y="13124"/>
                </a:lnTo>
                <a:lnTo>
                  <a:pt x="12448" y="13124"/>
                </a:lnTo>
                <a:lnTo>
                  <a:pt x="12526" y="13182"/>
                </a:lnTo>
                <a:cubicBezTo>
                  <a:pt x="12569" y="13214"/>
                  <a:pt x="12630" y="13275"/>
                  <a:pt x="12662" y="13318"/>
                </a:cubicBezTo>
                <a:cubicBezTo>
                  <a:pt x="12718" y="13393"/>
                  <a:pt x="12721" y="13437"/>
                  <a:pt x="12729" y="14397"/>
                </a:cubicBezTo>
                <a:cubicBezTo>
                  <a:pt x="12736" y="15378"/>
                  <a:pt x="12735" y="15401"/>
                  <a:pt x="12676" y="15507"/>
                </a:cubicBezTo>
                <a:cubicBezTo>
                  <a:pt x="12642" y="15566"/>
                  <a:pt x="12567" y="15642"/>
                  <a:pt x="12509" y="15675"/>
                </a:cubicBezTo>
                <a:lnTo>
                  <a:pt x="12402" y="15734"/>
                </a:lnTo>
                <a:lnTo>
                  <a:pt x="7888" y="15734"/>
                </a:lnTo>
                <a:lnTo>
                  <a:pt x="3373" y="15734"/>
                </a:lnTo>
                <a:lnTo>
                  <a:pt x="3280" y="15671"/>
                </a:lnTo>
                <a:close/>
                <a:moveTo>
                  <a:pt x="488" y="11876"/>
                </a:moveTo>
                <a:cubicBezTo>
                  <a:pt x="416" y="11850"/>
                  <a:pt x="305" y="11774"/>
                  <a:pt x="229" y="11698"/>
                </a:cubicBezTo>
                <a:cubicBezTo>
                  <a:pt x="0" y="11469"/>
                  <a:pt x="6" y="11540"/>
                  <a:pt x="6" y="9365"/>
                </a:cubicBezTo>
                <a:lnTo>
                  <a:pt x="6" y="7465"/>
                </a:lnTo>
                <a:lnTo>
                  <a:pt x="7894" y="7465"/>
                </a:lnTo>
                <a:lnTo>
                  <a:pt x="15783" y="7465"/>
                </a:lnTo>
                <a:lnTo>
                  <a:pt x="15783" y="9383"/>
                </a:lnTo>
                <a:cubicBezTo>
                  <a:pt x="15783" y="11230"/>
                  <a:pt x="15781" y="11307"/>
                  <a:pt x="15726" y="11452"/>
                </a:cubicBezTo>
                <a:cubicBezTo>
                  <a:pt x="15666" y="11612"/>
                  <a:pt x="15523" y="11771"/>
                  <a:pt x="15359" y="11858"/>
                </a:cubicBezTo>
                <a:cubicBezTo>
                  <a:pt x="15264" y="11908"/>
                  <a:pt x="15018" y="11910"/>
                  <a:pt x="7937" y="11915"/>
                </a:cubicBezTo>
                <a:cubicBezTo>
                  <a:pt x="1338" y="11920"/>
                  <a:pt x="601" y="11916"/>
                  <a:pt x="488" y="11876"/>
                </a:cubicBezTo>
                <a:close/>
                <a:moveTo>
                  <a:pt x="10502" y="6188"/>
                </a:moveTo>
                <a:cubicBezTo>
                  <a:pt x="10295" y="6049"/>
                  <a:pt x="10308" y="6248"/>
                  <a:pt x="10308" y="3147"/>
                </a:cubicBezTo>
                <a:cubicBezTo>
                  <a:pt x="10308" y="556"/>
                  <a:pt x="10311" y="361"/>
                  <a:pt x="10357" y="271"/>
                </a:cubicBezTo>
                <a:cubicBezTo>
                  <a:pt x="10384" y="217"/>
                  <a:pt x="10442" y="147"/>
                  <a:pt x="10486" y="115"/>
                </a:cubicBezTo>
                <a:cubicBezTo>
                  <a:pt x="10563" y="59"/>
                  <a:pt x="10599" y="57"/>
                  <a:pt x="11521" y="57"/>
                </a:cubicBezTo>
                <a:cubicBezTo>
                  <a:pt x="12443" y="57"/>
                  <a:pt x="12479" y="59"/>
                  <a:pt x="12556" y="115"/>
                </a:cubicBezTo>
                <a:cubicBezTo>
                  <a:pt x="12600" y="147"/>
                  <a:pt x="12658" y="217"/>
                  <a:pt x="12685" y="271"/>
                </a:cubicBezTo>
                <a:cubicBezTo>
                  <a:pt x="12731" y="361"/>
                  <a:pt x="12735" y="557"/>
                  <a:pt x="12734" y="3161"/>
                </a:cubicBezTo>
                <a:cubicBezTo>
                  <a:pt x="12734" y="5900"/>
                  <a:pt x="12733" y="5957"/>
                  <a:pt x="12678" y="6047"/>
                </a:cubicBezTo>
                <a:cubicBezTo>
                  <a:pt x="12647" y="6098"/>
                  <a:pt x="12581" y="6165"/>
                  <a:pt x="12530" y="6195"/>
                </a:cubicBezTo>
                <a:cubicBezTo>
                  <a:pt x="12443" y="6248"/>
                  <a:pt x="12386" y="6251"/>
                  <a:pt x="11518" y="6252"/>
                </a:cubicBezTo>
                <a:cubicBezTo>
                  <a:pt x="10608" y="6252"/>
                  <a:pt x="10597" y="6251"/>
                  <a:pt x="10502" y="6188"/>
                </a:cubicBezTo>
                <a:close/>
                <a:moveTo>
                  <a:pt x="3249" y="6103"/>
                </a:moveTo>
                <a:cubicBezTo>
                  <a:pt x="3042" y="5964"/>
                  <a:pt x="3054" y="6162"/>
                  <a:pt x="3054" y="3077"/>
                </a:cubicBezTo>
                <a:cubicBezTo>
                  <a:pt x="3054" y="499"/>
                  <a:pt x="3058" y="304"/>
                  <a:pt x="3104" y="214"/>
                </a:cubicBezTo>
                <a:cubicBezTo>
                  <a:pt x="3131" y="161"/>
                  <a:pt x="3189" y="91"/>
                  <a:pt x="3233" y="59"/>
                </a:cubicBezTo>
                <a:cubicBezTo>
                  <a:pt x="3310" y="2"/>
                  <a:pt x="3346" y="0"/>
                  <a:pt x="4268" y="0"/>
                </a:cubicBezTo>
                <a:cubicBezTo>
                  <a:pt x="5190" y="0"/>
                  <a:pt x="5226" y="2"/>
                  <a:pt x="5303" y="59"/>
                </a:cubicBezTo>
                <a:cubicBezTo>
                  <a:pt x="5347" y="91"/>
                  <a:pt x="5405" y="161"/>
                  <a:pt x="5432" y="214"/>
                </a:cubicBezTo>
                <a:cubicBezTo>
                  <a:pt x="5478" y="304"/>
                  <a:pt x="5481" y="500"/>
                  <a:pt x="5481" y="3091"/>
                </a:cubicBezTo>
                <a:cubicBezTo>
                  <a:pt x="5481" y="5815"/>
                  <a:pt x="5480" y="5872"/>
                  <a:pt x="5425" y="5963"/>
                </a:cubicBezTo>
                <a:cubicBezTo>
                  <a:pt x="5394" y="6013"/>
                  <a:pt x="5328" y="6080"/>
                  <a:pt x="5277" y="6111"/>
                </a:cubicBezTo>
                <a:cubicBezTo>
                  <a:pt x="5190" y="6164"/>
                  <a:pt x="5133" y="6167"/>
                  <a:pt x="4265" y="6167"/>
                </a:cubicBezTo>
                <a:cubicBezTo>
                  <a:pt x="3355" y="6167"/>
                  <a:pt x="3344" y="6166"/>
                  <a:pt x="3249" y="6103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22225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58" name="Retângulo 57">
            <a:extLst>
              <a:ext uri="{FF2B5EF4-FFF2-40B4-BE49-F238E27FC236}">
                <a16:creationId xmlns:a16="http://schemas.microsoft.com/office/drawing/2014/main" xmlns="" id="{38667BCA-50C4-4766-B05F-102A71C108F9}"/>
              </a:ext>
            </a:extLst>
          </p:cNvPr>
          <p:cNvSpPr/>
          <p:nvPr/>
        </p:nvSpPr>
        <p:spPr>
          <a:xfrm rot="5400000">
            <a:off x="11068681" y="5584406"/>
            <a:ext cx="365124" cy="683087"/>
          </a:xfrm>
          <a:prstGeom prst="rect">
            <a:avLst/>
          </a:prstGeom>
          <a:solidFill>
            <a:srgbClr val="F9BF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  <p:grpSp>
        <p:nvGrpSpPr>
          <p:cNvPr id="35" name="그룹 54">
            <a:extLst>
              <a:ext uri="{FF2B5EF4-FFF2-40B4-BE49-F238E27FC236}">
                <a16:creationId xmlns:a16="http://schemas.microsoft.com/office/drawing/2014/main" xmlns="" id="{CD94FCF3-61CC-429E-B7A1-A69105C8B515}"/>
              </a:ext>
            </a:extLst>
          </p:cNvPr>
          <p:cNvGrpSpPr/>
          <p:nvPr/>
        </p:nvGrpSpPr>
        <p:grpSpPr>
          <a:xfrm>
            <a:off x="10555199" y="29526"/>
            <a:ext cx="1438942" cy="6066392"/>
            <a:chOff x="5767918" y="1056963"/>
            <a:chExt cx="2758049" cy="11845772"/>
          </a:xfrm>
        </p:grpSpPr>
        <p:grpSp>
          <p:nvGrpSpPr>
            <p:cNvPr id="36" name="Group 84">
              <a:extLst>
                <a:ext uri="{FF2B5EF4-FFF2-40B4-BE49-F238E27FC236}">
                  <a16:creationId xmlns:a16="http://schemas.microsoft.com/office/drawing/2014/main" xmlns="" id="{A14BC588-9DD4-4B5D-98F3-6A56A3FF1672}"/>
                </a:ext>
              </a:extLst>
            </p:cNvPr>
            <p:cNvGrpSpPr/>
            <p:nvPr/>
          </p:nvGrpSpPr>
          <p:grpSpPr>
            <a:xfrm>
              <a:off x="7074943" y="3980910"/>
              <a:ext cx="111897" cy="8921825"/>
              <a:chOff x="6424533" y="3989950"/>
              <a:chExt cx="111897" cy="8921825"/>
            </a:xfrm>
            <a:solidFill>
              <a:sysClr val="windowText" lastClr="000000">
                <a:lumMod val="75000"/>
                <a:lumOff val="25000"/>
              </a:sysClr>
            </a:solidFill>
          </p:grpSpPr>
          <p:sp>
            <p:nvSpPr>
              <p:cNvPr id="56" name="Rectangle 89">
                <a:extLst>
                  <a:ext uri="{FF2B5EF4-FFF2-40B4-BE49-F238E27FC236}">
                    <a16:creationId xmlns:a16="http://schemas.microsoft.com/office/drawing/2014/main" xmlns="" id="{040C97D5-1AF3-4328-8282-A288A327B02A}"/>
                  </a:ext>
                </a:extLst>
              </p:cNvPr>
              <p:cNvSpPr/>
              <p:nvPr/>
            </p:nvSpPr>
            <p:spPr>
              <a:xfrm>
                <a:off x="6428430" y="3989950"/>
                <a:ext cx="108000" cy="576000"/>
              </a:xfrm>
              <a:prstGeom prst="rect">
                <a:avLst/>
              </a:pr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52" name="Rectangle 85">
                <a:extLst>
                  <a:ext uri="{FF2B5EF4-FFF2-40B4-BE49-F238E27FC236}">
                    <a16:creationId xmlns:a16="http://schemas.microsoft.com/office/drawing/2014/main" xmlns="" id="{7C26EC90-3456-4E6E-A378-636AB3230965}"/>
                  </a:ext>
                </a:extLst>
              </p:cNvPr>
              <p:cNvSpPr/>
              <p:nvPr/>
            </p:nvSpPr>
            <p:spPr>
              <a:xfrm>
                <a:off x="6424533" y="3989950"/>
                <a:ext cx="108000" cy="8921825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25400" cap="flat" cmpd="sng" algn="ctr">
                <a:solidFill>
                  <a:schemeClr val="bg1">
                    <a:lumMod val="50000"/>
                  </a:schemeClr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grpSp>
          <p:nvGrpSpPr>
            <p:cNvPr id="37" name="Group 108">
              <a:extLst>
                <a:ext uri="{FF2B5EF4-FFF2-40B4-BE49-F238E27FC236}">
                  <a16:creationId xmlns:a16="http://schemas.microsoft.com/office/drawing/2014/main" xmlns="" id="{FF3DFC19-9663-4529-8993-53DCA49395CF}"/>
                </a:ext>
              </a:extLst>
            </p:cNvPr>
            <p:cNvGrpSpPr/>
            <p:nvPr/>
          </p:nvGrpSpPr>
          <p:grpSpPr>
            <a:xfrm>
              <a:off x="5767918" y="1056963"/>
              <a:ext cx="2758049" cy="2928608"/>
              <a:chOff x="4848046" y="3681671"/>
              <a:chExt cx="2758049" cy="2928608"/>
            </a:xfrm>
          </p:grpSpPr>
          <p:sp>
            <p:nvSpPr>
              <p:cNvPr id="44" name="Rounded Rectangle 110">
                <a:extLst>
                  <a:ext uri="{FF2B5EF4-FFF2-40B4-BE49-F238E27FC236}">
                    <a16:creationId xmlns:a16="http://schemas.microsoft.com/office/drawing/2014/main" xmlns="" id="{8D0D24E2-A838-4B12-BEF9-8E24EB074652}"/>
                  </a:ext>
                </a:extLst>
              </p:cNvPr>
              <p:cNvSpPr/>
              <p:nvPr/>
            </p:nvSpPr>
            <p:spPr>
              <a:xfrm>
                <a:off x="5903273" y="6071006"/>
                <a:ext cx="631463" cy="131555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50000"/>
                </a:schemeClr>
              </a:solidFill>
              <a:ln w="25400" cap="flat" cmpd="sng" algn="ctr">
                <a:solidFill>
                  <a:schemeClr val="bg1">
                    <a:lumMod val="50000"/>
                  </a:scheme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45" name="Rounded Rectangle 111">
                <a:extLst>
                  <a:ext uri="{FF2B5EF4-FFF2-40B4-BE49-F238E27FC236}">
                    <a16:creationId xmlns:a16="http://schemas.microsoft.com/office/drawing/2014/main" xmlns="" id="{E1575E07-05D2-4DA2-B496-587304BF14D2}"/>
                  </a:ext>
                </a:extLst>
              </p:cNvPr>
              <p:cNvSpPr/>
              <p:nvPr/>
            </p:nvSpPr>
            <p:spPr>
              <a:xfrm>
                <a:off x="5929584" y="6274865"/>
                <a:ext cx="578841" cy="131555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50000"/>
                </a:schemeClr>
              </a:solidFill>
              <a:ln w="25400" cap="flat" cmpd="sng" algn="ctr">
                <a:solidFill>
                  <a:schemeClr val="bg1">
                    <a:lumMod val="50000"/>
                  </a:scheme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46" name="Rounded Rectangle 112">
                <a:extLst>
                  <a:ext uri="{FF2B5EF4-FFF2-40B4-BE49-F238E27FC236}">
                    <a16:creationId xmlns:a16="http://schemas.microsoft.com/office/drawing/2014/main" xmlns="" id="{641C31DA-E490-4007-A604-26B6BEDFECEF}"/>
                  </a:ext>
                </a:extLst>
              </p:cNvPr>
              <p:cNvSpPr/>
              <p:nvPr/>
            </p:nvSpPr>
            <p:spPr>
              <a:xfrm>
                <a:off x="5982205" y="6478724"/>
                <a:ext cx="473597" cy="131555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50000"/>
                </a:schemeClr>
              </a:solidFill>
              <a:ln w="25400" cap="flat" cmpd="sng" algn="ctr">
                <a:solidFill>
                  <a:schemeClr val="bg1">
                    <a:lumMod val="50000"/>
                  </a:scheme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43" name="Teardrop 30">
                <a:extLst>
                  <a:ext uri="{FF2B5EF4-FFF2-40B4-BE49-F238E27FC236}">
                    <a16:creationId xmlns:a16="http://schemas.microsoft.com/office/drawing/2014/main" xmlns="" id="{36D9C09B-D308-4DE7-919E-AFF999B47084}"/>
                  </a:ext>
                </a:extLst>
              </p:cNvPr>
              <p:cNvSpPr/>
              <p:nvPr/>
            </p:nvSpPr>
            <p:spPr>
              <a:xfrm rot="8100000">
                <a:off x="5417737" y="4225696"/>
                <a:ext cx="1602534" cy="1602536"/>
              </a:xfrm>
              <a:custGeom>
                <a:avLst/>
                <a:gdLst>
                  <a:gd name="connsiteX0" fmla="*/ 293361 w 2192670"/>
                  <a:gd name="connsiteY0" fmla="*/ 1899310 h 2192671"/>
                  <a:gd name="connsiteX1" fmla="*/ 0 w 2192670"/>
                  <a:gd name="connsiteY1" fmla="*/ 1191074 h 2192671"/>
                  <a:gd name="connsiteX2" fmla="*/ 1001597 w 2192670"/>
                  <a:gd name="connsiteY2" fmla="*/ 189477 h 2192671"/>
                  <a:gd name="connsiteX3" fmla="*/ 1341342 w 2192670"/>
                  <a:gd name="connsiteY3" fmla="*/ 189477 h 2192671"/>
                  <a:gd name="connsiteX4" fmla="*/ 1530818 w 2192670"/>
                  <a:gd name="connsiteY4" fmla="*/ 0 h 2192671"/>
                  <a:gd name="connsiteX5" fmla="*/ 1806586 w 2192670"/>
                  <a:gd name="connsiteY5" fmla="*/ 0 h 2192671"/>
                  <a:gd name="connsiteX6" fmla="*/ 1996062 w 2192670"/>
                  <a:gd name="connsiteY6" fmla="*/ 189477 h 2192671"/>
                  <a:gd name="connsiteX7" fmla="*/ 2003194 w 2192670"/>
                  <a:gd name="connsiteY7" fmla="*/ 189477 h 2192671"/>
                  <a:gd name="connsiteX8" fmla="*/ 2003194 w 2192670"/>
                  <a:gd name="connsiteY8" fmla="*/ 196609 h 2192671"/>
                  <a:gd name="connsiteX9" fmla="*/ 2192670 w 2192670"/>
                  <a:gd name="connsiteY9" fmla="*/ 386085 h 2192671"/>
                  <a:gd name="connsiteX10" fmla="*/ 2192670 w 2192670"/>
                  <a:gd name="connsiteY10" fmla="*/ 661852 h 2192671"/>
                  <a:gd name="connsiteX11" fmla="*/ 2003193 w 2192670"/>
                  <a:gd name="connsiteY11" fmla="*/ 851329 h 2192671"/>
                  <a:gd name="connsiteX12" fmla="*/ 2003194 w 2192670"/>
                  <a:gd name="connsiteY12" fmla="*/ 1191074 h 2192671"/>
                  <a:gd name="connsiteX13" fmla="*/ 1001597 w 2192670"/>
                  <a:gd name="connsiteY13" fmla="*/ 2192671 h 2192671"/>
                  <a:gd name="connsiteX14" fmla="*/ 293361 w 2192670"/>
                  <a:gd name="connsiteY14" fmla="*/ 1899310 h 21926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192670" h="2192671">
                    <a:moveTo>
                      <a:pt x="293361" y="1899310"/>
                    </a:moveTo>
                    <a:cubicBezTo>
                      <a:pt x="112107" y="1718057"/>
                      <a:pt x="0" y="1467657"/>
                      <a:pt x="0" y="1191074"/>
                    </a:cubicBezTo>
                    <a:cubicBezTo>
                      <a:pt x="0" y="637907"/>
                      <a:pt x="448430" y="189477"/>
                      <a:pt x="1001597" y="189477"/>
                    </a:cubicBezTo>
                    <a:lnTo>
                      <a:pt x="1341342" y="189477"/>
                    </a:lnTo>
                    <a:lnTo>
                      <a:pt x="1530818" y="0"/>
                    </a:lnTo>
                    <a:cubicBezTo>
                      <a:pt x="1606970" y="-76151"/>
                      <a:pt x="1730435" y="-76151"/>
                      <a:pt x="1806586" y="0"/>
                    </a:cubicBezTo>
                    <a:lnTo>
                      <a:pt x="1996062" y="189477"/>
                    </a:lnTo>
                    <a:lnTo>
                      <a:pt x="2003194" y="189477"/>
                    </a:lnTo>
                    <a:lnTo>
                      <a:pt x="2003194" y="196609"/>
                    </a:lnTo>
                    <a:lnTo>
                      <a:pt x="2192670" y="386085"/>
                    </a:lnTo>
                    <a:cubicBezTo>
                      <a:pt x="2268822" y="462236"/>
                      <a:pt x="2268822" y="585701"/>
                      <a:pt x="2192670" y="661852"/>
                    </a:cubicBezTo>
                    <a:lnTo>
                      <a:pt x="2003193" y="851329"/>
                    </a:lnTo>
                    <a:cubicBezTo>
                      <a:pt x="2003193" y="964577"/>
                      <a:pt x="2003194" y="1077826"/>
                      <a:pt x="2003194" y="1191074"/>
                    </a:cubicBezTo>
                    <a:cubicBezTo>
                      <a:pt x="2003194" y="1744241"/>
                      <a:pt x="1554764" y="2192671"/>
                      <a:pt x="1001597" y="2192671"/>
                    </a:cubicBezTo>
                    <a:cubicBezTo>
                      <a:pt x="725014" y="2192671"/>
                      <a:pt x="474614" y="2080563"/>
                      <a:pt x="293361" y="1899310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 w="69850" cap="flat" cmpd="sng" algn="ctr">
                <a:solidFill>
                  <a:schemeClr val="bg1">
                    <a:lumMod val="50000"/>
                  </a:scheme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47" name="Rounded Rectangle 113">
                <a:extLst>
                  <a:ext uri="{FF2B5EF4-FFF2-40B4-BE49-F238E27FC236}">
                    <a16:creationId xmlns:a16="http://schemas.microsoft.com/office/drawing/2014/main" xmlns="" id="{130C1BB5-22DF-442C-B3F1-0356D71F542D}"/>
                  </a:ext>
                </a:extLst>
              </p:cNvPr>
              <p:cNvSpPr/>
              <p:nvPr/>
            </p:nvSpPr>
            <p:spPr>
              <a:xfrm rot="2700000">
                <a:off x="7086448" y="4038815"/>
                <a:ext cx="144000" cy="360000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50000"/>
                </a:schemeClr>
              </a:solidFill>
              <a:ln w="25400" cap="flat" cmpd="sng" algn="ctr">
                <a:solidFill>
                  <a:schemeClr val="bg1">
                    <a:lumMod val="50000"/>
                  </a:schemeClr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48" name="Rounded Rectangle 114">
                <a:extLst>
                  <a:ext uri="{FF2B5EF4-FFF2-40B4-BE49-F238E27FC236}">
                    <a16:creationId xmlns:a16="http://schemas.microsoft.com/office/drawing/2014/main" xmlns="" id="{0B443BE1-B79A-4331-AF85-3AD3421B7E79}"/>
                  </a:ext>
                </a:extLst>
              </p:cNvPr>
              <p:cNvSpPr/>
              <p:nvPr/>
            </p:nvSpPr>
            <p:spPr>
              <a:xfrm rot="18900000" flipH="1">
                <a:off x="5218102" y="4038815"/>
                <a:ext cx="144000" cy="360000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50000"/>
                </a:schemeClr>
              </a:solidFill>
              <a:ln w="25400" cap="flat" cmpd="sng" algn="ctr">
                <a:solidFill>
                  <a:schemeClr val="bg1">
                    <a:lumMod val="50000"/>
                  </a:schemeClr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49" name="Rounded Rectangle 115">
                <a:extLst>
                  <a:ext uri="{FF2B5EF4-FFF2-40B4-BE49-F238E27FC236}">
                    <a16:creationId xmlns:a16="http://schemas.microsoft.com/office/drawing/2014/main" xmlns="" id="{635CD5E1-C6EB-4CDE-A511-1BC18FED2D71}"/>
                  </a:ext>
                </a:extLst>
              </p:cNvPr>
              <p:cNvSpPr/>
              <p:nvPr/>
            </p:nvSpPr>
            <p:spPr>
              <a:xfrm>
                <a:off x="6155070" y="3681671"/>
                <a:ext cx="144000" cy="360000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50000"/>
                </a:schemeClr>
              </a:solidFill>
              <a:ln w="25400" cap="flat" cmpd="sng" algn="ctr">
                <a:solidFill>
                  <a:schemeClr val="bg1">
                    <a:lumMod val="50000"/>
                  </a:schemeClr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50" name="Rounded Rectangle 116">
                <a:extLst>
                  <a:ext uri="{FF2B5EF4-FFF2-40B4-BE49-F238E27FC236}">
                    <a16:creationId xmlns:a16="http://schemas.microsoft.com/office/drawing/2014/main" xmlns="" id="{F19190A1-0CFB-4C72-B307-C2D6406776CB}"/>
                  </a:ext>
                </a:extLst>
              </p:cNvPr>
              <p:cNvSpPr/>
              <p:nvPr/>
            </p:nvSpPr>
            <p:spPr>
              <a:xfrm rot="5400000">
                <a:off x="7354095" y="4745637"/>
                <a:ext cx="144000" cy="360000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50000"/>
                </a:schemeClr>
              </a:solidFill>
              <a:ln w="25400" cap="flat" cmpd="sng" algn="ctr">
                <a:solidFill>
                  <a:schemeClr val="bg1">
                    <a:lumMod val="50000"/>
                  </a:schemeClr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51" name="Rounded Rectangle 117">
                <a:extLst>
                  <a:ext uri="{FF2B5EF4-FFF2-40B4-BE49-F238E27FC236}">
                    <a16:creationId xmlns:a16="http://schemas.microsoft.com/office/drawing/2014/main" xmlns="" id="{486841D0-4D5A-4F48-8E47-EB2BC630C040}"/>
                  </a:ext>
                </a:extLst>
              </p:cNvPr>
              <p:cNvSpPr/>
              <p:nvPr/>
            </p:nvSpPr>
            <p:spPr>
              <a:xfrm rot="16200000" flipH="1">
                <a:off x="4956046" y="4745638"/>
                <a:ext cx="144000" cy="360000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50000"/>
                </a:schemeClr>
              </a:solidFill>
              <a:ln w="25400" cap="flat" cmpd="sng" algn="ctr">
                <a:solidFill>
                  <a:schemeClr val="bg1">
                    <a:lumMod val="50000"/>
                  </a:schemeClr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grpSp>
          <p:nvGrpSpPr>
            <p:cNvPr id="38" name="Group 126">
              <a:extLst>
                <a:ext uri="{FF2B5EF4-FFF2-40B4-BE49-F238E27FC236}">
                  <a16:creationId xmlns:a16="http://schemas.microsoft.com/office/drawing/2014/main" xmlns="" id="{C42E4B00-C745-4B9B-AE0E-238E71F0DA8A}"/>
                </a:ext>
              </a:extLst>
            </p:cNvPr>
            <p:cNvGrpSpPr/>
            <p:nvPr/>
          </p:nvGrpSpPr>
          <p:grpSpPr>
            <a:xfrm>
              <a:off x="6695459" y="1705261"/>
              <a:ext cx="677334" cy="1442553"/>
              <a:chOff x="6777274" y="1831284"/>
              <a:chExt cx="552841" cy="1177414"/>
            </a:xfrm>
          </p:grpSpPr>
          <p:grpSp>
            <p:nvGrpSpPr>
              <p:cNvPr id="39" name="Group 123">
                <a:extLst>
                  <a:ext uri="{FF2B5EF4-FFF2-40B4-BE49-F238E27FC236}">
                    <a16:creationId xmlns:a16="http://schemas.microsoft.com/office/drawing/2014/main" xmlns="" id="{6F1BC8F5-B371-4D48-B7D4-F4F8F081D3A1}"/>
                  </a:ext>
                </a:extLst>
              </p:cNvPr>
              <p:cNvGrpSpPr/>
              <p:nvPr/>
            </p:nvGrpSpPr>
            <p:grpSpPr>
              <a:xfrm>
                <a:off x="6939980" y="1831284"/>
                <a:ext cx="385719" cy="718117"/>
                <a:chOff x="6783521" y="1654812"/>
                <a:chExt cx="726841" cy="1353205"/>
              </a:xfrm>
            </p:grpSpPr>
            <p:sp>
              <p:nvSpPr>
                <p:cNvPr id="41" name="Freeform 121">
                  <a:extLst>
                    <a:ext uri="{FF2B5EF4-FFF2-40B4-BE49-F238E27FC236}">
                      <a16:creationId xmlns:a16="http://schemas.microsoft.com/office/drawing/2014/main" xmlns="" id="{C93F30FC-E2FF-4D13-9B3D-24EFEB1A7C0B}"/>
                    </a:ext>
                  </a:extLst>
                </p:cNvPr>
                <p:cNvSpPr/>
                <p:nvPr/>
              </p:nvSpPr>
              <p:spPr>
                <a:xfrm>
                  <a:off x="6783521" y="1886618"/>
                  <a:ext cx="726841" cy="11213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6841" h="1121399">
                      <a:moveTo>
                        <a:pt x="236325" y="1049494"/>
                      </a:moveTo>
                      <a:lnTo>
                        <a:pt x="495287" y="1049494"/>
                      </a:lnTo>
                      <a:cubicBezTo>
                        <a:pt x="491080" y="1064561"/>
                        <a:pt x="487966" y="1079199"/>
                        <a:pt x="485273" y="1093187"/>
                      </a:cubicBezTo>
                      <a:lnTo>
                        <a:pt x="245258" y="1092728"/>
                      </a:lnTo>
                      <a:close/>
                      <a:moveTo>
                        <a:pt x="363421" y="203844"/>
                      </a:moveTo>
                      <a:cubicBezTo>
                        <a:pt x="401307" y="203844"/>
                        <a:pt x="432020" y="234557"/>
                        <a:pt x="432020" y="272443"/>
                      </a:cubicBezTo>
                      <a:cubicBezTo>
                        <a:pt x="432020" y="310329"/>
                        <a:pt x="401307" y="341042"/>
                        <a:pt x="363421" y="341042"/>
                      </a:cubicBezTo>
                      <a:cubicBezTo>
                        <a:pt x="325534" y="341042"/>
                        <a:pt x="294821" y="310329"/>
                        <a:pt x="294821" y="272443"/>
                      </a:cubicBezTo>
                      <a:cubicBezTo>
                        <a:pt x="294821" y="234557"/>
                        <a:pt x="325534" y="203844"/>
                        <a:pt x="363421" y="203844"/>
                      </a:cubicBezTo>
                      <a:close/>
                      <a:moveTo>
                        <a:pt x="363421" y="135244"/>
                      </a:moveTo>
                      <a:cubicBezTo>
                        <a:pt x="287648" y="135244"/>
                        <a:pt x="226222" y="196671"/>
                        <a:pt x="226222" y="272443"/>
                      </a:cubicBezTo>
                      <a:cubicBezTo>
                        <a:pt x="226222" y="348216"/>
                        <a:pt x="287648" y="409642"/>
                        <a:pt x="363421" y="409642"/>
                      </a:cubicBezTo>
                      <a:cubicBezTo>
                        <a:pt x="439193" y="409642"/>
                        <a:pt x="500619" y="348216"/>
                        <a:pt x="500619" y="272443"/>
                      </a:cubicBezTo>
                      <a:cubicBezTo>
                        <a:pt x="500619" y="196671"/>
                        <a:pt x="439193" y="135244"/>
                        <a:pt x="363421" y="135244"/>
                      </a:cubicBezTo>
                      <a:close/>
                      <a:moveTo>
                        <a:pt x="196200" y="0"/>
                      </a:moveTo>
                      <a:cubicBezTo>
                        <a:pt x="300307" y="58658"/>
                        <a:pt x="427219" y="59450"/>
                        <a:pt x="531959" y="2129"/>
                      </a:cubicBezTo>
                      <a:cubicBezTo>
                        <a:pt x="645195" y="251105"/>
                        <a:pt x="615578" y="521951"/>
                        <a:pt x="565642" y="749813"/>
                      </a:cubicBezTo>
                      <a:lnTo>
                        <a:pt x="726841" y="904479"/>
                      </a:lnTo>
                      <a:lnTo>
                        <a:pt x="700460" y="1113326"/>
                      </a:lnTo>
                      <a:lnTo>
                        <a:pt x="510728" y="982128"/>
                      </a:lnTo>
                      <a:lnTo>
                        <a:pt x="503274" y="1014651"/>
                      </a:lnTo>
                      <a:lnTo>
                        <a:pt x="228241" y="1014651"/>
                      </a:lnTo>
                      <a:cubicBezTo>
                        <a:pt x="226194" y="1005458"/>
                        <a:pt x="223902" y="996068"/>
                        <a:pt x="221524" y="986461"/>
                      </a:cubicBezTo>
                      <a:lnTo>
                        <a:pt x="26381" y="1121399"/>
                      </a:lnTo>
                      <a:lnTo>
                        <a:pt x="0" y="912552"/>
                      </a:lnTo>
                      <a:lnTo>
                        <a:pt x="162681" y="756465"/>
                      </a:lnTo>
                      <a:lnTo>
                        <a:pt x="163137" y="757906"/>
                      </a:lnTo>
                      <a:lnTo>
                        <a:pt x="165881" y="748957"/>
                      </a:lnTo>
                      <a:cubicBezTo>
                        <a:pt x="117348" y="521774"/>
                        <a:pt x="87568" y="246912"/>
                        <a:pt x="196200" y="0"/>
                      </a:cubicBezTo>
                      <a:close/>
                    </a:path>
                  </a:pathLst>
                </a:custGeom>
                <a:solidFill>
                  <a:srgbClr val="005D82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42" name="Freeform 122">
                  <a:extLst>
                    <a:ext uri="{FF2B5EF4-FFF2-40B4-BE49-F238E27FC236}">
                      <a16:creationId xmlns:a16="http://schemas.microsoft.com/office/drawing/2014/main" xmlns="" id="{56856ACC-5036-4681-A2DF-5F96C5DB5278}"/>
                    </a:ext>
                  </a:extLst>
                </p:cNvPr>
                <p:cNvSpPr/>
                <p:nvPr/>
              </p:nvSpPr>
              <p:spPr>
                <a:xfrm>
                  <a:off x="6997804" y="1654812"/>
                  <a:ext cx="298274" cy="2447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274" h="244742">
                      <a:moveTo>
                        <a:pt x="147328" y="0"/>
                      </a:moveTo>
                      <a:cubicBezTo>
                        <a:pt x="212319" y="65590"/>
                        <a:pt x="261867" y="134854"/>
                        <a:pt x="298274" y="206570"/>
                      </a:cubicBezTo>
                      <a:cubicBezTo>
                        <a:pt x="205418" y="258299"/>
                        <a:pt x="92251" y="257374"/>
                        <a:pt x="0" y="204273"/>
                      </a:cubicBezTo>
                      <a:cubicBezTo>
                        <a:pt x="35363" y="132633"/>
                        <a:pt x="83678" y="64016"/>
                        <a:pt x="147328" y="0"/>
                      </a:cubicBezTo>
                      <a:close/>
                    </a:path>
                  </a:pathLst>
                </a:custGeom>
                <a:solidFill>
                  <a:srgbClr val="C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</p:grpSp>
          <p:sp>
            <p:nvSpPr>
              <p:cNvPr id="40" name="Freeform 124">
                <a:extLst>
                  <a:ext uri="{FF2B5EF4-FFF2-40B4-BE49-F238E27FC236}">
                    <a16:creationId xmlns:a16="http://schemas.microsoft.com/office/drawing/2014/main" xmlns="" id="{8C9AA60A-D3ED-437C-B2B7-046C57F74410}"/>
                  </a:ext>
                </a:extLst>
              </p:cNvPr>
              <p:cNvSpPr/>
              <p:nvPr/>
            </p:nvSpPr>
            <p:spPr>
              <a:xfrm>
                <a:off x="6777274" y="2572267"/>
                <a:ext cx="552841" cy="436431"/>
              </a:xfrm>
              <a:custGeom>
                <a:avLst/>
                <a:gdLst/>
                <a:ahLst/>
                <a:cxnLst/>
                <a:rect l="l" t="t" r="r" b="b"/>
                <a:pathLst>
                  <a:path w="935319" h="738371">
                    <a:moveTo>
                      <a:pt x="570246" y="5904"/>
                    </a:moveTo>
                    <a:cubicBezTo>
                      <a:pt x="462283" y="64891"/>
                      <a:pt x="426421" y="317189"/>
                      <a:pt x="649701" y="474399"/>
                    </a:cubicBezTo>
                    <a:cubicBezTo>
                      <a:pt x="593836" y="327977"/>
                      <a:pt x="630970" y="255746"/>
                      <a:pt x="667057" y="182470"/>
                    </a:cubicBezTo>
                    <a:cubicBezTo>
                      <a:pt x="667659" y="219721"/>
                      <a:pt x="629598" y="299814"/>
                      <a:pt x="723199" y="346469"/>
                    </a:cubicBezTo>
                    <a:cubicBezTo>
                      <a:pt x="679394" y="206128"/>
                      <a:pt x="864427" y="161920"/>
                      <a:pt x="670152" y="6949"/>
                    </a:cubicBezTo>
                    <a:cubicBezTo>
                      <a:pt x="951156" y="47548"/>
                      <a:pt x="868526" y="190548"/>
                      <a:pt x="935319" y="334595"/>
                    </a:cubicBezTo>
                    <a:cubicBezTo>
                      <a:pt x="886447" y="343095"/>
                      <a:pt x="815632" y="212619"/>
                      <a:pt x="831546" y="274410"/>
                    </a:cubicBezTo>
                    <a:cubicBezTo>
                      <a:pt x="915063" y="518579"/>
                      <a:pt x="665249" y="525551"/>
                      <a:pt x="744586" y="738371"/>
                    </a:cubicBezTo>
                    <a:cubicBezTo>
                      <a:pt x="498005" y="724435"/>
                      <a:pt x="570128" y="495242"/>
                      <a:pt x="454164" y="439509"/>
                    </a:cubicBezTo>
                    <a:cubicBezTo>
                      <a:pt x="422689" y="433882"/>
                      <a:pt x="384944" y="459601"/>
                      <a:pt x="454829" y="574141"/>
                    </a:cubicBezTo>
                    <a:cubicBezTo>
                      <a:pt x="47812" y="270832"/>
                      <a:pt x="333584" y="22904"/>
                      <a:pt x="570246" y="5904"/>
                    </a:cubicBezTo>
                    <a:close/>
                    <a:moveTo>
                      <a:pt x="0" y="0"/>
                    </a:moveTo>
                    <a:lnTo>
                      <a:pt x="9284" y="0"/>
                    </a:lnTo>
                    <a:lnTo>
                      <a:pt x="746" y="5904"/>
                    </a:lnTo>
                    <a:close/>
                  </a:path>
                </a:pathLst>
              </a:custGeom>
              <a:solidFill>
                <a:srgbClr val="C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</p:grpSp>
      <p:sp>
        <p:nvSpPr>
          <p:cNvPr id="5" name="Meio-quadro 4">
            <a:extLst>
              <a:ext uri="{FF2B5EF4-FFF2-40B4-BE49-F238E27FC236}">
                <a16:creationId xmlns:a16="http://schemas.microsoft.com/office/drawing/2014/main" xmlns="" id="{72558C15-3D75-400A-A169-6C14F03D0EC3}"/>
              </a:ext>
            </a:extLst>
          </p:cNvPr>
          <p:cNvSpPr/>
          <p:nvPr/>
        </p:nvSpPr>
        <p:spPr>
          <a:xfrm rot="16200000">
            <a:off x="2147900" y="3990020"/>
            <a:ext cx="720080" cy="5015880"/>
          </a:xfrm>
          <a:prstGeom prst="halfFrame">
            <a:avLst>
              <a:gd name="adj1" fmla="val 14991"/>
              <a:gd name="adj2" fmla="val 14991"/>
            </a:avLst>
          </a:prstGeom>
          <a:solidFill>
            <a:srgbClr val="F9BF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1354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Rectangle 418"/>
          <p:cNvSpPr/>
          <p:nvPr/>
        </p:nvSpPr>
        <p:spPr>
          <a:xfrm>
            <a:off x="0" y="3327400"/>
            <a:ext cx="12192000" cy="3530600"/>
          </a:xfrm>
          <a:prstGeom prst="rect">
            <a:avLst/>
          </a:prstGeom>
          <a:solidFill>
            <a:srgbClr val="005D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 panose="02040602050305030304" pitchFamily="18" charset="0"/>
              <a:cs typeface="+mn-cs"/>
            </a:endParaRPr>
          </a:p>
        </p:txBody>
      </p:sp>
      <p:grpSp>
        <p:nvGrpSpPr>
          <p:cNvPr id="422" name="Group 421"/>
          <p:cNvGrpSpPr>
            <a:grpSpLocks/>
          </p:cNvGrpSpPr>
          <p:nvPr/>
        </p:nvGrpSpPr>
        <p:grpSpPr bwMode="auto">
          <a:xfrm>
            <a:off x="7423150" y="4106863"/>
            <a:ext cx="4618038" cy="3983037"/>
            <a:chOff x="5567363" y="3079750"/>
            <a:chExt cx="3463925" cy="2987676"/>
          </a:xfrm>
        </p:grpSpPr>
        <p:sp>
          <p:nvSpPr>
            <p:cNvPr id="52484" name="Freeform 182"/>
            <p:cNvSpPr>
              <a:spLocks/>
            </p:cNvSpPr>
            <p:nvPr/>
          </p:nvSpPr>
          <p:spPr bwMode="auto">
            <a:xfrm>
              <a:off x="5815013" y="3990975"/>
              <a:ext cx="2500313" cy="850900"/>
            </a:xfrm>
            <a:custGeom>
              <a:avLst/>
              <a:gdLst>
                <a:gd name="T0" fmla="*/ 2500313 w 1575"/>
                <a:gd name="T1" fmla="*/ 677863 h 536"/>
                <a:gd name="T2" fmla="*/ 2495550 w 1575"/>
                <a:gd name="T3" fmla="*/ 712788 h 536"/>
                <a:gd name="T4" fmla="*/ 2486025 w 1575"/>
                <a:gd name="T5" fmla="*/ 744538 h 536"/>
                <a:gd name="T6" fmla="*/ 2470150 w 1575"/>
                <a:gd name="T7" fmla="*/ 774700 h 536"/>
                <a:gd name="T8" fmla="*/ 2447925 w 1575"/>
                <a:gd name="T9" fmla="*/ 800100 h 536"/>
                <a:gd name="T10" fmla="*/ 2424113 w 1575"/>
                <a:gd name="T11" fmla="*/ 822325 h 536"/>
                <a:gd name="T12" fmla="*/ 2393950 w 1575"/>
                <a:gd name="T13" fmla="*/ 838200 h 536"/>
                <a:gd name="T14" fmla="*/ 2362200 w 1575"/>
                <a:gd name="T15" fmla="*/ 847725 h 536"/>
                <a:gd name="T16" fmla="*/ 2325688 w 1575"/>
                <a:gd name="T17" fmla="*/ 850900 h 536"/>
                <a:gd name="T18" fmla="*/ 174625 w 1575"/>
                <a:gd name="T19" fmla="*/ 850900 h 536"/>
                <a:gd name="T20" fmla="*/ 141288 w 1575"/>
                <a:gd name="T21" fmla="*/ 847725 h 536"/>
                <a:gd name="T22" fmla="*/ 106363 w 1575"/>
                <a:gd name="T23" fmla="*/ 838200 h 536"/>
                <a:gd name="T24" fmla="*/ 77788 w 1575"/>
                <a:gd name="T25" fmla="*/ 822325 h 536"/>
                <a:gd name="T26" fmla="*/ 52388 w 1575"/>
                <a:gd name="T27" fmla="*/ 800100 h 536"/>
                <a:gd name="T28" fmla="*/ 30163 w 1575"/>
                <a:gd name="T29" fmla="*/ 774700 h 536"/>
                <a:gd name="T30" fmla="*/ 14288 w 1575"/>
                <a:gd name="T31" fmla="*/ 744538 h 536"/>
                <a:gd name="T32" fmla="*/ 4763 w 1575"/>
                <a:gd name="T33" fmla="*/ 712788 h 536"/>
                <a:gd name="T34" fmla="*/ 0 w 1575"/>
                <a:gd name="T35" fmla="*/ 677863 h 536"/>
                <a:gd name="T36" fmla="*/ 0 w 1575"/>
                <a:gd name="T37" fmla="*/ 174625 h 536"/>
                <a:gd name="T38" fmla="*/ 4763 w 1575"/>
                <a:gd name="T39" fmla="*/ 138113 h 536"/>
                <a:gd name="T40" fmla="*/ 14288 w 1575"/>
                <a:gd name="T41" fmla="*/ 106363 h 536"/>
                <a:gd name="T42" fmla="*/ 30163 w 1575"/>
                <a:gd name="T43" fmla="*/ 76200 h 536"/>
                <a:gd name="T44" fmla="*/ 52388 w 1575"/>
                <a:gd name="T45" fmla="*/ 52388 h 536"/>
                <a:gd name="T46" fmla="*/ 77788 w 1575"/>
                <a:gd name="T47" fmla="*/ 30163 h 536"/>
                <a:gd name="T48" fmla="*/ 106363 w 1575"/>
                <a:gd name="T49" fmla="*/ 14288 h 536"/>
                <a:gd name="T50" fmla="*/ 141288 w 1575"/>
                <a:gd name="T51" fmla="*/ 4763 h 536"/>
                <a:gd name="T52" fmla="*/ 174625 w 1575"/>
                <a:gd name="T53" fmla="*/ 0 h 536"/>
                <a:gd name="T54" fmla="*/ 2325688 w 1575"/>
                <a:gd name="T55" fmla="*/ 0 h 536"/>
                <a:gd name="T56" fmla="*/ 2362200 w 1575"/>
                <a:gd name="T57" fmla="*/ 4763 h 536"/>
                <a:gd name="T58" fmla="*/ 2393950 w 1575"/>
                <a:gd name="T59" fmla="*/ 14288 h 536"/>
                <a:gd name="T60" fmla="*/ 2424113 w 1575"/>
                <a:gd name="T61" fmla="*/ 30163 h 536"/>
                <a:gd name="T62" fmla="*/ 2447925 w 1575"/>
                <a:gd name="T63" fmla="*/ 52388 h 536"/>
                <a:gd name="T64" fmla="*/ 2470150 w 1575"/>
                <a:gd name="T65" fmla="*/ 76200 h 536"/>
                <a:gd name="T66" fmla="*/ 2486025 w 1575"/>
                <a:gd name="T67" fmla="*/ 106363 h 536"/>
                <a:gd name="T68" fmla="*/ 2495550 w 1575"/>
                <a:gd name="T69" fmla="*/ 138113 h 536"/>
                <a:gd name="T70" fmla="*/ 2500313 w 1575"/>
                <a:gd name="T71" fmla="*/ 174625 h 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575" h="536">
                  <a:moveTo>
                    <a:pt x="1575" y="427"/>
                  </a:moveTo>
                  <a:lnTo>
                    <a:pt x="1575" y="427"/>
                  </a:lnTo>
                  <a:lnTo>
                    <a:pt x="1574" y="437"/>
                  </a:lnTo>
                  <a:lnTo>
                    <a:pt x="1572" y="449"/>
                  </a:lnTo>
                  <a:lnTo>
                    <a:pt x="1570" y="459"/>
                  </a:lnTo>
                  <a:lnTo>
                    <a:pt x="1566" y="469"/>
                  </a:lnTo>
                  <a:lnTo>
                    <a:pt x="1561" y="479"/>
                  </a:lnTo>
                  <a:lnTo>
                    <a:pt x="1556" y="488"/>
                  </a:lnTo>
                  <a:lnTo>
                    <a:pt x="1550" y="497"/>
                  </a:lnTo>
                  <a:lnTo>
                    <a:pt x="1542" y="504"/>
                  </a:lnTo>
                  <a:lnTo>
                    <a:pt x="1535" y="512"/>
                  </a:lnTo>
                  <a:lnTo>
                    <a:pt x="1527" y="518"/>
                  </a:lnTo>
                  <a:lnTo>
                    <a:pt x="1517" y="523"/>
                  </a:lnTo>
                  <a:lnTo>
                    <a:pt x="1508" y="528"/>
                  </a:lnTo>
                  <a:lnTo>
                    <a:pt x="1498" y="531"/>
                  </a:lnTo>
                  <a:lnTo>
                    <a:pt x="1488" y="534"/>
                  </a:lnTo>
                  <a:lnTo>
                    <a:pt x="1477" y="536"/>
                  </a:lnTo>
                  <a:lnTo>
                    <a:pt x="1465" y="536"/>
                  </a:lnTo>
                  <a:lnTo>
                    <a:pt x="110" y="536"/>
                  </a:lnTo>
                  <a:lnTo>
                    <a:pt x="99" y="536"/>
                  </a:lnTo>
                  <a:lnTo>
                    <a:pt x="89" y="534"/>
                  </a:lnTo>
                  <a:lnTo>
                    <a:pt x="77" y="531"/>
                  </a:lnTo>
                  <a:lnTo>
                    <a:pt x="67" y="528"/>
                  </a:lnTo>
                  <a:lnTo>
                    <a:pt x="58" y="523"/>
                  </a:lnTo>
                  <a:lnTo>
                    <a:pt x="49" y="518"/>
                  </a:lnTo>
                  <a:lnTo>
                    <a:pt x="41" y="512"/>
                  </a:lnTo>
                  <a:lnTo>
                    <a:pt x="33" y="504"/>
                  </a:lnTo>
                  <a:lnTo>
                    <a:pt x="26" y="497"/>
                  </a:lnTo>
                  <a:lnTo>
                    <a:pt x="19" y="488"/>
                  </a:lnTo>
                  <a:lnTo>
                    <a:pt x="14" y="479"/>
                  </a:lnTo>
                  <a:lnTo>
                    <a:pt x="9" y="469"/>
                  </a:lnTo>
                  <a:lnTo>
                    <a:pt x="5" y="459"/>
                  </a:lnTo>
                  <a:lnTo>
                    <a:pt x="3" y="449"/>
                  </a:lnTo>
                  <a:lnTo>
                    <a:pt x="2" y="437"/>
                  </a:lnTo>
                  <a:lnTo>
                    <a:pt x="0" y="427"/>
                  </a:lnTo>
                  <a:lnTo>
                    <a:pt x="0" y="110"/>
                  </a:lnTo>
                  <a:lnTo>
                    <a:pt x="2" y="99"/>
                  </a:lnTo>
                  <a:lnTo>
                    <a:pt x="3" y="87"/>
                  </a:lnTo>
                  <a:lnTo>
                    <a:pt x="5" y="77"/>
                  </a:lnTo>
                  <a:lnTo>
                    <a:pt x="9" y="67"/>
                  </a:lnTo>
                  <a:lnTo>
                    <a:pt x="14" y="58"/>
                  </a:lnTo>
                  <a:lnTo>
                    <a:pt x="19" y="48"/>
                  </a:lnTo>
                  <a:lnTo>
                    <a:pt x="26" y="41"/>
                  </a:lnTo>
                  <a:lnTo>
                    <a:pt x="33" y="33"/>
                  </a:lnTo>
                  <a:lnTo>
                    <a:pt x="41" y="25"/>
                  </a:lnTo>
                  <a:lnTo>
                    <a:pt x="49" y="19"/>
                  </a:lnTo>
                  <a:lnTo>
                    <a:pt x="58" y="14"/>
                  </a:lnTo>
                  <a:lnTo>
                    <a:pt x="67" y="9"/>
                  </a:lnTo>
                  <a:lnTo>
                    <a:pt x="77" y="5"/>
                  </a:lnTo>
                  <a:lnTo>
                    <a:pt x="89" y="3"/>
                  </a:lnTo>
                  <a:lnTo>
                    <a:pt x="99" y="2"/>
                  </a:lnTo>
                  <a:lnTo>
                    <a:pt x="110" y="0"/>
                  </a:lnTo>
                  <a:lnTo>
                    <a:pt x="1465" y="0"/>
                  </a:lnTo>
                  <a:lnTo>
                    <a:pt x="1477" y="2"/>
                  </a:lnTo>
                  <a:lnTo>
                    <a:pt x="1488" y="3"/>
                  </a:lnTo>
                  <a:lnTo>
                    <a:pt x="1498" y="5"/>
                  </a:lnTo>
                  <a:lnTo>
                    <a:pt x="1508" y="9"/>
                  </a:lnTo>
                  <a:lnTo>
                    <a:pt x="1517" y="14"/>
                  </a:lnTo>
                  <a:lnTo>
                    <a:pt x="1527" y="19"/>
                  </a:lnTo>
                  <a:lnTo>
                    <a:pt x="1535" y="25"/>
                  </a:lnTo>
                  <a:lnTo>
                    <a:pt x="1542" y="33"/>
                  </a:lnTo>
                  <a:lnTo>
                    <a:pt x="1550" y="41"/>
                  </a:lnTo>
                  <a:lnTo>
                    <a:pt x="1556" y="48"/>
                  </a:lnTo>
                  <a:lnTo>
                    <a:pt x="1561" y="58"/>
                  </a:lnTo>
                  <a:lnTo>
                    <a:pt x="1566" y="67"/>
                  </a:lnTo>
                  <a:lnTo>
                    <a:pt x="1570" y="77"/>
                  </a:lnTo>
                  <a:lnTo>
                    <a:pt x="1572" y="87"/>
                  </a:lnTo>
                  <a:lnTo>
                    <a:pt x="1574" y="99"/>
                  </a:lnTo>
                  <a:lnTo>
                    <a:pt x="1575" y="110"/>
                  </a:lnTo>
                  <a:lnTo>
                    <a:pt x="1575" y="427"/>
                  </a:lnTo>
                  <a:close/>
                </a:path>
              </a:pathLst>
            </a:cu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85" name="Freeform 183"/>
            <p:cNvSpPr>
              <a:spLocks/>
            </p:cNvSpPr>
            <p:nvPr/>
          </p:nvSpPr>
          <p:spPr bwMode="auto">
            <a:xfrm>
              <a:off x="6122988" y="3425825"/>
              <a:ext cx="1884363" cy="1655763"/>
            </a:xfrm>
            <a:custGeom>
              <a:avLst/>
              <a:gdLst>
                <a:gd name="T0" fmla="*/ 1884363 w 1187"/>
                <a:gd name="T1" fmla="*/ 1655763 h 1043"/>
                <a:gd name="T2" fmla="*/ 1884363 w 1187"/>
                <a:gd name="T3" fmla="*/ 1189038 h 1043"/>
                <a:gd name="T4" fmla="*/ 1884363 w 1187"/>
                <a:gd name="T5" fmla="*/ 495300 h 1043"/>
                <a:gd name="T6" fmla="*/ 1389063 w 1187"/>
                <a:gd name="T7" fmla="*/ 0 h 1043"/>
                <a:gd name="T8" fmla="*/ 0 w 1187"/>
                <a:gd name="T9" fmla="*/ 0 h 1043"/>
                <a:gd name="T10" fmla="*/ 0 w 1187"/>
                <a:gd name="T11" fmla="*/ 514350 h 1043"/>
                <a:gd name="T12" fmla="*/ 0 w 1187"/>
                <a:gd name="T13" fmla="*/ 1189038 h 1043"/>
                <a:gd name="T14" fmla="*/ 0 w 1187"/>
                <a:gd name="T15" fmla="*/ 1655763 h 1043"/>
                <a:gd name="T16" fmla="*/ 1884363 w 1187"/>
                <a:gd name="T17" fmla="*/ 1655763 h 104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87" h="1043">
                  <a:moveTo>
                    <a:pt x="1187" y="1043"/>
                  </a:moveTo>
                  <a:lnTo>
                    <a:pt x="1187" y="749"/>
                  </a:lnTo>
                  <a:lnTo>
                    <a:pt x="1187" y="312"/>
                  </a:lnTo>
                  <a:lnTo>
                    <a:pt x="875" y="0"/>
                  </a:lnTo>
                  <a:lnTo>
                    <a:pt x="0" y="0"/>
                  </a:lnTo>
                  <a:lnTo>
                    <a:pt x="0" y="324"/>
                  </a:lnTo>
                  <a:lnTo>
                    <a:pt x="0" y="749"/>
                  </a:lnTo>
                  <a:lnTo>
                    <a:pt x="0" y="1043"/>
                  </a:lnTo>
                  <a:lnTo>
                    <a:pt x="1187" y="1043"/>
                  </a:lnTo>
                  <a:close/>
                </a:path>
              </a:pathLst>
            </a:custGeom>
            <a:solidFill>
              <a:srgbClr val="E5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86" name="Freeform 184"/>
            <p:cNvSpPr>
              <a:spLocks/>
            </p:cNvSpPr>
            <p:nvPr/>
          </p:nvSpPr>
          <p:spPr bwMode="auto">
            <a:xfrm>
              <a:off x="7512050" y="3425825"/>
              <a:ext cx="495300" cy="495300"/>
            </a:xfrm>
            <a:custGeom>
              <a:avLst/>
              <a:gdLst>
                <a:gd name="T0" fmla="*/ 0 w 312"/>
                <a:gd name="T1" fmla="*/ 495300 h 312"/>
                <a:gd name="T2" fmla="*/ 495300 w 312"/>
                <a:gd name="T3" fmla="*/ 495300 h 312"/>
                <a:gd name="T4" fmla="*/ 0 w 312"/>
                <a:gd name="T5" fmla="*/ 0 h 312"/>
                <a:gd name="T6" fmla="*/ 0 w 312"/>
                <a:gd name="T7" fmla="*/ 495300 h 31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12" h="312">
                  <a:moveTo>
                    <a:pt x="0" y="312"/>
                  </a:moveTo>
                  <a:lnTo>
                    <a:pt x="312" y="312"/>
                  </a:lnTo>
                  <a:lnTo>
                    <a:pt x="0" y="0"/>
                  </a:lnTo>
                  <a:lnTo>
                    <a:pt x="0" y="312"/>
                  </a:lnTo>
                  <a:close/>
                </a:path>
              </a:pathLst>
            </a:custGeom>
            <a:solidFill>
              <a:srgbClr val="7EC8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87" name="Freeform 185"/>
            <p:cNvSpPr>
              <a:spLocks/>
            </p:cNvSpPr>
            <p:nvPr/>
          </p:nvSpPr>
          <p:spPr bwMode="auto">
            <a:xfrm>
              <a:off x="7512050" y="3921125"/>
              <a:ext cx="495300" cy="498475"/>
            </a:xfrm>
            <a:custGeom>
              <a:avLst/>
              <a:gdLst>
                <a:gd name="T0" fmla="*/ 495300 w 312"/>
                <a:gd name="T1" fmla="*/ 0 h 314"/>
                <a:gd name="T2" fmla="*/ 0 w 312"/>
                <a:gd name="T3" fmla="*/ 0 h 314"/>
                <a:gd name="T4" fmla="*/ 495300 w 312"/>
                <a:gd name="T5" fmla="*/ 498475 h 314"/>
                <a:gd name="T6" fmla="*/ 495300 w 312"/>
                <a:gd name="T7" fmla="*/ 0 h 31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12" h="314">
                  <a:moveTo>
                    <a:pt x="312" y="0"/>
                  </a:moveTo>
                  <a:lnTo>
                    <a:pt x="0" y="0"/>
                  </a:lnTo>
                  <a:lnTo>
                    <a:pt x="312" y="314"/>
                  </a:lnTo>
                  <a:lnTo>
                    <a:pt x="312" y="0"/>
                  </a:lnTo>
                  <a:close/>
                </a:path>
              </a:pathLst>
            </a:custGeom>
            <a:solidFill>
              <a:srgbClr val="CDD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88" name="Freeform 186"/>
            <p:cNvSpPr>
              <a:spLocks/>
            </p:cNvSpPr>
            <p:nvPr/>
          </p:nvSpPr>
          <p:spPr bwMode="auto">
            <a:xfrm>
              <a:off x="5567363" y="4518025"/>
              <a:ext cx="2995613" cy="1133475"/>
            </a:xfrm>
            <a:custGeom>
              <a:avLst/>
              <a:gdLst>
                <a:gd name="T0" fmla="*/ 2995613 w 1887"/>
                <a:gd name="T1" fmla="*/ 1100138 h 714"/>
                <a:gd name="T2" fmla="*/ 2995613 w 1887"/>
                <a:gd name="T3" fmla="*/ 1100138 h 714"/>
                <a:gd name="T4" fmla="*/ 2995613 w 1887"/>
                <a:gd name="T5" fmla="*/ 1104900 h 714"/>
                <a:gd name="T6" fmla="*/ 2994025 w 1887"/>
                <a:gd name="T7" fmla="*/ 1112838 h 714"/>
                <a:gd name="T8" fmla="*/ 2989263 w 1887"/>
                <a:gd name="T9" fmla="*/ 1119188 h 714"/>
                <a:gd name="T10" fmla="*/ 2986088 w 1887"/>
                <a:gd name="T11" fmla="*/ 1123950 h 714"/>
                <a:gd name="T12" fmla="*/ 2981325 w 1887"/>
                <a:gd name="T13" fmla="*/ 1127125 h 714"/>
                <a:gd name="T14" fmla="*/ 2976563 w 1887"/>
                <a:gd name="T15" fmla="*/ 1131888 h 714"/>
                <a:gd name="T16" fmla="*/ 2968625 w 1887"/>
                <a:gd name="T17" fmla="*/ 1133475 h 714"/>
                <a:gd name="T18" fmla="*/ 2962275 w 1887"/>
                <a:gd name="T19" fmla="*/ 1133475 h 714"/>
                <a:gd name="T20" fmla="*/ 34925 w 1887"/>
                <a:gd name="T21" fmla="*/ 1133475 h 714"/>
                <a:gd name="T22" fmla="*/ 34925 w 1887"/>
                <a:gd name="T23" fmla="*/ 1133475 h 714"/>
                <a:gd name="T24" fmla="*/ 28575 w 1887"/>
                <a:gd name="T25" fmla="*/ 1133475 h 714"/>
                <a:gd name="T26" fmla="*/ 20638 w 1887"/>
                <a:gd name="T27" fmla="*/ 1131888 h 714"/>
                <a:gd name="T28" fmla="*/ 15875 w 1887"/>
                <a:gd name="T29" fmla="*/ 1127125 h 714"/>
                <a:gd name="T30" fmla="*/ 9525 w 1887"/>
                <a:gd name="T31" fmla="*/ 1123950 h 714"/>
                <a:gd name="T32" fmla="*/ 6350 w 1887"/>
                <a:gd name="T33" fmla="*/ 1119188 h 714"/>
                <a:gd name="T34" fmla="*/ 1588 w 1887"/>
                <a:gd name="T35" fmla="*/ 1112838 h 714"/>
                <a:gd name="T36" fmla="*/ 0 w 1887"/>
                <a:gd name="T37" fmla="*/ 1104900 h 714"/>
                <a:gd name="T38" fmla="*/ 0 w 1887"/>
                <a:gd name="T39" fmla="*/ 1100138 h 714"/>
                <a:gd name="T40" fmla="*/ 0 w 1887"/>
                <a:gd name="T41" fmla="*/ 34925 h 714"/>
                <a:gd name="T42" fmla="*/ 0 w 1887"/>
                <a:gd name="T43" fmla="*/ 34925 h 714"/>
                <a:gd name="T44" fmla="*/ 0 w 1887"/>
                <a:gd name="T45" fmla="*/ 26988 h 714"/>
                <a:gd name="T46" fmla="*/ 1588 w 1887"/>
                <a:gd name="T47" fmla="*/ 20638 h 714"/>
                <a:gd name="T48" fmla="*/ 6350 w 1887"/>
                <a:gd name="T49" fmla="*/ 15875 h 714"/>
                <a:gd name="T50" fmla="*/ 9525 w 1887"/>
                <a:gd name="T51" fmla="*/ 9525 h 714"/>
                <a:gd name="T52" fmla="*/ 15875 w 1887"/>
                <a:gd name="T53" fmla="*/ 4763 h 714"/>
                <a:gd name="T54" fmla="*/ 20638 w 1887"/>
                <a:gd name="T55" fmla="*/ 3175 h 714"/>
                <a:gd name="T56" fmla="*/ 28575 w 1887"/>
                <a:gd name="T57" fmla="*/ 1588 h 714"/>
                <a:gd name="T58" fmla="*/ 34925 w 1887"/>
                <a:gd name="T59" fmla="*/ 0 h 714"/>
                <a:gd name="T60" fmla="*/ 2962275 w 1887"/>
                <a:gd name="T61" fmla="*/ 0 h 714"/>
                <a:gd name="T62" fmla="*/ 2962275 w 1887"/>
                <a:gd name="T63" fmla="*/ 0 h 714"/>
                <a:gd name="T64" fmla="*/ 2968625 w 1887"/>
                <a:gd name="T65" fmla="*/ 1588 h 714"/>
                <a:gd name="T66" fmla="*/ 2976563 w 1887"/>
                <a:gd name="T67" fmla="*/ 3175 h 714"/>
                <a:gd name="T68" fmla="*/ 2981325 w 1887"/>
                <a:gd name="T69" fmla="*/ 4763 h 714"/>
                <a:gd name="T70" fmla="*/ 2986088 w 1887"/>
                <a:gd name="T71" fmla="*/ 9525 h 714"/>
                <a:gd name="T72" fmla="*/ 2989263 w 1887"/>
                <a:gd name="T73" fmla="*/ 15875 h 714"/>
                <a:gd name="T74" fmla="*/ 2994025 w 1887"/>
                <a:gd name="T75" fmla="*/ 20638 h 714"/>
                <a:gd name="T76" fmla="*/ 2995613 w 1887"/>
                <a:gd name="T77" fmla="*/ 26988 h 714"/>
                <a:gd name="T78" fmla="*/ 2995613 w 1887"/>
                <a:gd name="T79" fmla="*/ 34925 h 714"/>
                <a:gd name="T80" fmla="*/ 2995613 w 1887"/>
                <a:gd name="T81" fmla="*/ 1100138 h 71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887" h="714">
                  <a:moveTo>
                    <a:pt x="1887" y="693"/>
                  </a:moveTo>
                  <a:lnTo>
                    <a:pt x="1887" y="693"/>
                  </a:lnTo>
                  <a:lnTo>
                    <a:pt x="1887" y="696"/>
                  </a:lnTo>
                  <a:lnTo>
                    <a:pt x="1886" y="701"/>
                  </a:lnTo>
                  <a:lnTo>
                    <a:pt x="1883" y="705"/>
                  </a:lnTo>
                  <a:lnTo>
                    <a:pt x="1881" y="708"/>
                  </a:lnTo>
                  <a:lnTo>
                    <a:pt x="1878" y="710"/>
                  </a:lnTo>
                  <a:lnTo>
                    <a:pt x="1875" y="713"/>
                  </a:lnTo>
                  <a:lnTo>
                    <a:pt x="1870" y="714"/>
                  </a:lnTo>
                  <a:lnTo>
                    <a:pt x="1866" y="714"/>
                  </a:lnTo>
                  <a:lnTo>
                    <a:pt x="22" y="714"/>
                  </a:lnTo>
                  <a:lnTo>
                    <a:pt x="18" y="714"/>
                  </a:lnTo>
                  <a:lnTo>
                    <a:pt x="13" y="713"/>
                  </a:lnTo>
                  <a:lnTo>
                    <a:pt x="10" y="710"/>
                  </a:lnTo>
                  <a:lnTo>
                    <a:pt x="6" y="708"/>
                  </a:lnTo>
                  <a:lnTo>
                    <a:pt x="4" y="705"/>
                  </a:lnTo>
                  <a:lnTo>
                    <a:pt x="1" y="701"/>
                  </a:lnTo>
                  <a:lnTo>
                    <a:pt x="0" y="696"/>
                  </a:lnTo>
                  <a:lnTo>
                    <a:pt x="0" y="693"/>
                  </a:lnTo>
                  <a:lnTo>
                    <a:pt x="0" y="22"/>
                  </a:lnTo>
                  <a:lnTo>
                    <a:pt x="0" y="17"/>
                  </a:lnTo>
                  <a:lnTo>
                    <a:pt x="1" y="13"/>
                  </a:lnTo>
                  <a:lnTo>
                    <a:pt x="4" y="10"/>
                  </a:lnTo>
                  <a:lnTo>
                    <a:pt x="6" y="6"/>
                  </a:lnTo>
                  <a:lnTo>
                    <a:pt x="10" y="3"/>
                  </a:lnTo>
                  <a:lnTo>
                    <a:pt x="13" y="2"/>
                  </a:lnTo>
                  <a:lnTo>
                    <a:pt x="18" y="1"/>
                  </a:lnTo>
                  <a:lnTo>
                    <a:pt x="22" y="0"/>
                  </a:lnTo>
                  <a:lnTo>
                    <a:pt x="1866" y="0"/>
                  </a:lnTo>
                  <a:lnTo>
                    <a:pt x="1870" y="1"/>
                  </a:lnTo>
                  <a:lnTo>
                    <a:pt x="1875" y="2"/>
                  </a:lnTo>
                  <a:lnTo>
                    <a:pt x="1878" y="3"/>
                  </a:lnTo>
                  <a:lnTo>
                    <a:pt x="1881" y="6"/>
                  </a:lnTo>
                  <a:lnTo>
                    <a:pt x="1883" y="10"/>
                  </a:lnTo>
                  <a:lnTo>
                    <a:pt x="1886" y="13"/>
                  </a:lnTo>
                  <a:lnTo>
                    <a:pt x="1887" y="17"/>
                  </a:lnTo>
                  <a:lnTo>
                    <a:pt x="1887" y="22"/>
                  </a:lnTo>
                  <a:lnTo>
                    <a:pt x="1887" y="693"/>
                  </a:lnTo>
                  <a:close/>
                </a:path>
              </a:pathLst>
            </a:cu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89" name="Freeform 187"/>
            <p:cNvSpPr>
              <a:spLocks/>
            </p:cNvSpPr>
            <p:nvPr/>
          </p:nvSpPr>
          <p:spPr bwMode="auto">
            <a:xfrm>
              <a:off x="5637213" y="4518025"/>
              <a:ext cx="2857500" cy="1133475"/>
            </a:xfrm>
            <a:custGeom>
              <a:avLst/>
              <a:gdLst>
                <a:gd name="T0" fmla="*/ 2857500 w 1800"/>
                <a:gd name="T1" fmla="*/ 1100138 h 714"/>
                <a:gd name="T2" fmla="*/ 2857500 w 1800"/>
                <a:gd name="T3" fmla="*/ 1100138 h 714"/>
                <a:gd name="T4" fmla="*/ 2855913 w 1800"/>
                <a:gd name="T5" fmla="*/ 1104900 h 714"/>
                <a:gd name="T6" fmla="*/ 2854325 w 1800"/>
                <a:gd name="T7" fmla="*/ 1112838 h 714"/>
                <a:gd name="T8" fmla="*/ 2852738 w 1800"/>
                <a:gd name="T9" fmla="*/ 1119188 h 714"/>
                <a:gd name="T10" fmla="*/ 2847975 w 1800"/>
                <a:gd name="T11" fmla="*/ 1123950 h 714"/>
                <a:gd name="T12" fmla="*/ 2841625 w 1800"/>
                <a:gd name="T13" fmla="*/ 1127125 h 714"/>
                <a:gd name="T14" fmla="*/ 2836863 w 1800"/>
                <a:gd name="T15" fmla="*/ 1131888 h 714"/>
                <a:gd name="T16" fmla="*/ 2830513 w 1800"/>
                <a:gd name="T17" fmla="*/ 1133475 h 714"/>
                <a:gd name="T18" fmla="*/ 2824163 w 1800"/>
                <a:gd name="T19" fmla="*/ 1133475 h 714"/>
                <a:gd name="T20" fmla="*/ 31750 w 1800"/>
                <a:gd name="T21" fmla="*/ 1133475 h 714"/>
                <a:gd name="T22" fmla="*/ 31750 w 1800"/>
                <a:gd name="T23" fmla="*/ 1133475 h 714"/>
                <a:gd name="T24" fmla="*/ 26988 w 1800"/>
                <a:gd name="T25" fmla="*/ 1133475 h 714"/>
                <a:gd name="T26" fmla="*/ 20638 w 1800"/>
                <a:gd name="T27" fmla="*/ 1131888 h 714"/>
                <a:gd name="T28" fmla="*/ 14288 w 1800"/>
                <a:gd name="T29" fmla="*/ 1127125 h 714"/>
                <a:gd name="T30" fmla="*/ 7938 w 1800"/>
                <a:gd name="T31" fmla="*/ 1123950 h 714"/>
                <a:gd name="T32" fmla="*/ 4763 w 1800"/>
                <a:gd name="T33" fmla="*/ 1119188 h 714"/>
                <a:gd name="T34" fmla="*/ 1588 w 1800"/>
                <a:gd name="T35" fmla="*/ 1112838 h 714"/>
                <a:gd name="T36" fmla="*/ 0 w 1800"/>
                <a:gd name="T37" fmla="*/ 1104900 h 714"/>
                <a:gd name="T38" fmla="*/ 0 w 1800"/>
                <a:gd name="T39" fmla="*/ 1100138 h 714"/>
                <a:gd name="T40" fmla="*/ 0 w 1800"/>
                <a:gd name="T41" fmla="*/ 34925 h 714"/>
                <a:gd name="T42" fmla="*/ 0 w 1800"/>
                <a:gd name="T43" fmla="*/ 34925 h 714"/>
                <a:gd name="T44" fmla="*/ 0 w 1800"/>
                <a:gd name="T45" fmla="*/ 26988 h 714"/>
                <a:gd name="T46" fmla="*/ 1588 w 1800"/>
                <a:gd name="T47" fmla="*/ 20638 h 714"/>
                <a:gd name="T48" fmla="*/ 4763 w 1800"/>
                <a:gd name="T49" fmla="*/ 15875 h 714"/>
                <a:gd name="T50" fmla="*/ 7938 w 1800"/>
                <a:gd name="T51" fmla="*/ 9525 h 714"/>
                <a:gd name="T52" fmla="*/ 14288 w 1800"/>
                <a:gd name="T53" fmla="*/ 4763 h 714"/>
                <a:gd name="T54" fmla="*/ 20638 w 1800"/>
                <a:gd name="T55" fmla="*/ 3175 h 714"/>
                <a:gd name="T56" fmla="*/ 26988 w 1800"/>
                <a:gd name="T57" fmla="*/ 1588 h 714"/>
                <a:gd name="T58" fmla="*/ 31750 w 1800"/>
                <a:gd name="T59" fmla="*/ 0 h 714"/>
                <a:gd name="T60" fmla="*/ 2824163 w 1800"/>
                <a:gd name="T61" fmla="*/ 0 h 714"/>
                <a:gd name="T62" fmla="*/ 2824163 w 1800"/>
                <a:gd name="T63" fmla="*/ 0 h 714"/>
                <a:gd name="T64" fmla="*/ 2830513 w 1800"/>
                <a:gd name="T65" fmla="*/ 1588 h 714"/>
                <a:gd name="T66" fmla="*/ 2836863 w 1800"/>
                <a:gd name="T67" fmla="*/ 3175 h 714"/>
                <a:gd name="T68" fmla="*/ 2841625 w 1800"/>
                <a:gd name="T69" fmla="*/ 4763 h 714"/>
                <a:gd name="T70" fmla="*/ 2847975 w 1800"/>
                <a:gd name="T71" fmla="*/ 9525 h 714"/>
                <a:gd name="T72" fmla="*/ 2852738 w 1800"/>
                <a:gd name="T73" fmla="*/ 15875 h 714"/>
                <a:gd name="T74" fmla="*/ 2854325 w 1800"/>
                <a:gd name="T75" fmla="*/ 20638 h 714"/>
                <a:gd name="T76" fmla="*/ 2855913 w 1800"/>
                <a:gd name="T77" fmla="*/ 26988 h 714"/>
                <a:gd name="T78" fmla="*/ 2857500 w 1800"/>
                <a:gd name="T79" fmla="*/ 34925 h 714"/>
                <a:gd name="T80" fmla="*/ 2857500 w 1800"/>
                <a:gd name="T81" fmla="*/ 1100138 h 71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800" h="714">
                  <a:moveTo>
                    <a:pt x="1800" y="693"/>
                  </a:moveTo>
                  <a:lnTo>
                    <a:pt x="1800" y="693"/>
                  </a:lnTo>
                  <a:lnTo>
                    <a:pt x="1799" y="696"/>
                  </a:lnTo>
                  <a:lnTo>
                    <a:pt x="1798" y="701"/>
                  </a:lnTo>
                  <a:lnTo>
                    <a:pt x="1797" y="705"/>
                  </a:lnTo>
                  <a:lnTo>
                    <a:pt x="1794" y="708"/>
                  </a:lnTo>
                  <a:lnTo>
                    <a:pt x="1790" y="710"/>
                  </a:lnTo>
                  <a:lnTo>
                    <a:pt x="1787" y="713"/>
                  </a:lnTo>
                  <a:lnTo>
                    <a:pt x="1783" y="714"/>
                  </a:lnTo>
                  <a:lnTo>
                    <a:pt x="1779" y="714"/>
                  </a:lnTo>
                  <a:lnTo>
                    <a:pt x="20" y="714"/>
                  </a:lnTo>
                  <a:lnTo>
                    <a:pt x="17" y="714"/>
                  </a:lnTo>
                  <a:lnTo>
                    <a:pt x="13" y="713"/>
                  </a:lnTo>
                  <a:lnTo>
                    <a:pt x="9" y="710"/>
                  </a:lnTo>
                  <a:lnTo>
                    <a:pt x="5" y="708"/>
                  </a:lnTo>
                  <a:lnTo>
                    <a:pt x="3" y="705"/>
                  </a:lnTo>
                  <a:lnTo>
                    <a:pt x="1" y="701"/>
                  </a:lnTo>
                  <a:lnTo>
                    <a:pt x="0" y="696"/>
                  </a:lnTo>
                  <a:lnTo>
                    <a:pt x="0" y="693"/>
                  </a:lnTo>
                  <a:lnTo>
                    <a:pt x="0" y="22"/>
                  </a:lnTo>
                  <a:lnTo>
                    <a:pt x="0" y="17"/>
                  </a:lnTo>
                  <a:lnTo>
                    <a:pt x="1" y="13"/>
                  </a:lnTo>
                  <a:lnTo>
                    <a:pt x="3" y="10"/>
                  </a:lnTo>
                  <a:lnTo>
                    <a:pt x="5" y="6"/>
                  </a:lnTo>
                  <a:lnTo>
                    <a:pt x="9" y="3"/>
                  </a:lnTo>
                  <a:lnTo>
                    <a:pt x="13" y="2"/>
                  </a:lnTo>
                  <a:lnTo>
                    <a:pt x="17" y="1"/>
                  </a:lnTo>
                  <a:lnTo>
                    <a:pt x="20" y="0"/>
                  </a:lnTo>
                  <a:lnTo>
                    <a:pt x="1779" y="0"/>
                  </a:lnTo>
                  <a:lnTo>
                    <a:pt x="1783" y="1"/>
                  </a:lnTo>
                  <a:lnTo>
                    <a:pt x="1787" y="2"/>
                  </a:lnTo>
                  <a:lnTo>
                    <a:pt x="1790" y="3"/>
                  </a:lnTo>
                  <a:lnTo>
                    <a:pt x="1794" y="6"/>
                  </a:lnTo>
                  <a:lnTo>
                    <a:pt x="1797" y="10"/>
                  </a:lnTo>
                  <a:lnTo>
                    <a:pt x="1798" y="13"/>
                  </a:lnTo>
                  <a:lnTo>
                    <a:pt x="1799" y="17"/>
                  </a:lnTo>
                  <a:lnTo>
                    <a:pt x="1800" y="22"/>
                  </a:lnTo>
                  <a:lnTo>
                    <a:pt x="1800" y="693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90" name="Freeform 188"/>
            <p:cNvSpPr>
              <a:spLocks/>
            </p:cNvSpPr>
            <p:nvPr/>
          </p:nvSpPr>
          <p:spPr bwMode="auto">
            <a:xfrm>
              <a:off x="5815013" y="5106988"/>
              <a:ext cx="2482850" cy="544513"/>
            </a:xfrm>
            <a:custGeom>
              <a:avLst/>
              <a:gdLst>
                <a:gd name="T0" fmla="*/ 2446338 w 1564"/>
                <a:gd name="T1" fmla="*/ 0 h 343"/>
                <a:gd name="T2" fmla="*/ 36513 w 1564"/>
                <a:gd name="T3" fmla="*/ 0 h 343"/>
                <a:gd name="T4" fmla="*/ 36513 w 1564"/>
                <a:gd name="T5" fmla="*/ 0 h 343"/>
                <a:gd name="T6" fmla="*/ 28575 w 1564"/>
                <a:gd name="T7" fmla="*/ 3175 h 343"/>
                <a:gd name="T8" fmla="*/ 22225 w 1564"/>
                <a:gd name="T9" fmla="*/ 4763 h 343"/>
                <a:gd name="T10" fmla="*/ 15875 w 1564"/>
                <a:gd name="T11" fmla="*/ 6350 h 343"/>
                <a:gd name="T12" fmla="*/ 11113 w 1564"/>
                <a:gd name="T13" fmla="*/ 11113 h 343"/>
                <a:gd name="T14" fmla="*/ 6350 w 1564"/>
                <a:gd name="T15" fmla="*/ 15875 h 343"/>
                <a:gd name="T16" fmla="*/ 4763 w 1564"/>
                <a:gd name="T17" fmla="*/ 22225 h 343"/>
                <a:gd name="T18" fmla="*/ 3175 w 1564"/>
                <a:gd name="T19" fmla="*/ 28575 h 343"/>
                <a:gd name="T20" fmla="*/ 0 w 1564"/>
                <a:gd name="T21" fmla="*/ 36513 h 343"/>
                <a:gd name="T22" fmla="*/ 0 w 1564"/>
                <a:gd name="T23" fmla="*/ 544513 h 343"/>
                <a:gd name="T24" fmla="*/ 2482850 w 1564"/>
                <a:gd name="T25" fmla="*/ 544513 h 343"/>
                <a:gd name="T26" fmla="*/ 2482850 w 1564"/>
                <a:gd name="T27" fmla="*/ 36513 h 343"/>
                <a:gd name="T28" fmla="*/ 2482850 w 1564"/>
                <a:gd name="T29" fmla="*/ 36513 h 343"/>
                <a:gd name="T30" fmla="*/ 2479675 w 1564"/>
                <a:gd name="T31" fmla="*/ 28575 h 343"/>
                <a:gd name="T32" fmla="*/ 2478088 w 1564"/>
                <a:gd name="T33" fmla="*/ 22225 h 343"/>
                <a:gd name="T34" fmla="*/ 2476500 w 1564"/>
                <a:gd name="T35" fmla="*/ 15875 h 343"/>
                <a:gd name="T36" fmla="*/ 2470150 w 1564"/>
                <a:gd name="T37" fmla="*/ 11113 h 343"/>
                <a:gd name="T38" fmla="*/ 2466975 w 1564"/>
                <a:gd name="T39" fmla="*/ 6350 h 343"/>
                <a:gd name="T40" fmla="*/ 2460625 w 1564"/>
                <a:gd name="T41" fmla="*/ 4763 h 343"/>
                <a:gd name="T42" fmla="*/ 2454275 w 1564"/>
                <a:gd name="T43" fmla="*/ 3175 h 343"/>
                <a:gd name="T44" fmla="*/ 2446338 w 1564"/>
                <a:gd name="T45" fmla="*/ 0 h 343"/>
                <a:gd name="T46" fmla="*/ 2446338 w 1564"/>
                <a:gd name="T47" fmla="*/ 0 h 34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564" h="343">
                  <a:moveTo>
                    <a:pt x="1541" y="0"/>
                  </a:moveTo>
                  <a:lnTo>
                    <a:pt x="23" y="0"/>
                  </a:lnTo>
                  <a:lnTo>
                    <a:pt x="18" y="2"/>
                  </a:lnTo>
                  <a:lnTo>
                    <a:pt x="14" y="3"/>
                  </a:lnTo>
                  <a:lnTo>
                    <a:pt x="10" y="4"/>
                  </a:lnTo>
                  <a:lnTo>
                    <a:pt x="7" y="7"/>
                  </a:lnTo>
                  <a:lnTo>
                    <a:pt x="4" y="10"/>
                  </a:lnTo>
                  <a:lnTo>
                    <a:pt x="3" y="14"/>
                  </a:lnTo>
                  <a:lnTo>
                    <a:pt x="2" y="18"/>
                  </a:lnTo>
                  <a:lnTo>
                    <a:pt x="0" y="23"/>
                  </a:lnTo>
                  <a:lnTo>
                    <a:pt x="0" y="343"/>
                  </a:lnTo>
                  <a:lnTo>
                    <a:pt x="1564" y="343"/>
                  </a:lnTo>
                  <a:lnTo>
                    <a:pt x="1564" y="23"/>
                  </a:lnTo>
                  <a:lnTo>
                    <a:pt x="1562" y="18"/>
                  </a:lnTo>
                  <a:lnTo>
                    <a:pt x="1561" y="14"/>
                  </a:lnTo>
                  <a:lnTo>
                    <a:pt x="1560" y="10"/>
                  </a:lnTo>
                  <a:lnTo>
                    <a:pt x="1556" y="7"/>
                  </a:lnTo>
                  <a:lnTo>
                    <a:pt x="1554" y="4"/>
                  </a:lnTo>
                  <a:lnTo>
                    <a:pt x="1550" y="3"/>
                  </a:lnTo>
                  <a:lnTo>
                    <a:pt x="1546" y="2"/>
                  </a:lnTo>
                  <a:lnTo>
                    <a:pt x="1541" y="0"/>
                  </a:lnTo>
                  <a:close/>
                </a:path>
              </a:pathLst>
            </a:cu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91" name="Freeform 189"/>
            <p:cNvSpPr>
              <a:spLocks/>
            </p:cNvSpPr>
            <p:nvPr/>
          </p:nvSpPr>
          <p:spPr bwMode="auto">
            <a:xfrm>
              <a:off x="6837363" y="4721225"/>
              <a:ext cx="438150" cy="46038"/>
            </a:xfrm>
            <a:custGeom>
              <a:avLst/>
              <a:gdLst>
                <a:gd name="T0" fmla="*/ 431800 w 276"/>
                <a:gd name="T1" fmla="*/ 0 h 29"/>
                <a:gd name="T2" fmla="*/ 6350 w 276"/>
                <a:gd name="T3" fmla="*/ 0 h 29"/>
                <a:gd name="T4" fmla="*/ 6350 w 276"/>
                <a:gd name="T5" fmla="*/ 0 h 29"/>
                <a:gd name="T6" fmla="*/ 1588 w 276"/>
                <a:gd name="T7" fmla="*/ 0 h 29"/>
                <a:gd name="T8" fmla="*/ 0 w 276"/>
                <a:gd name="T9" fmla="*/ 1588 h 29"/>
                <a:gd name="T10" fmla="*/ 0 w 276"/>
                <a:gd name="T11" fmla="*/ 46038 h 29"/>
                <a:gd name="T12" fmla="*/ 438150 w 276"/>
                <a:gd name="T13" fmla="*/ 46038 h 29"/>
                <a:gd name="T14" fmla="*/ 438150 w 276"/>
                <a:gd name="T15" fmla="*/ 1588 h 29"/>
                <a:gd name="T16" fmla="*/ 438150 w 276"/>
                <a:gd name="T17" fmla="*/ 1588 h 29"/>
                <a:gd name="T18" fmla="*/ 436563 w 276"/>
                <a:gd name="T19" fmla="*/ 0 h 29"/>
                <a:gd name="T20" fmla="*/ 431800 w 276"/>
                <a:gd name="T21" fmla="*/ 0 h 29"/>
                <a:gd name="T22" fmla="*/ 431800 w 276"/>
                <a:gd name="T23" fmla="*/ 0 h 2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76" h="29">
                  <a:moveTo>
                    <a:pt x="272" y="0"/>
                  </a:moveTo>
                  <a:lnTo>
                    <a:pt x="4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9"/>
                  </a:lnTo>
                  <a:lnTo>
                    <a:pt x="276" y="29"/>
                  </a:lnTo>
                  <a:lnTo>
                    <a:pt x="276" y="1"/>
                  </a:lnTo>
                  <a:lnTo>
                    <a:pt x="275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92" name="Freeform 190"/>
            <p:cNvSpPr>
              <a:spLocks/>
            </p:cNvSpPr>
            <p:nvPr/>
          </p:nvSpPr>
          <p:spPr bwMode="auto">
            <a:xfrm>
              <a:off x="5618163" y="5634038"/>
              <a:ext cx="2879725" cy="374650"/>
            </a:xfrm>
            <a:custGeom>
              <a:avLst/>
              <a:gdLst>
                <a:gd name="T0" fmla="*/ 201613 w 1814"/>
                <a:gd name="T1" fmla="*/ 0 h 236"/>
                <a:gd name="T2" fmla="*/ 0 w 1814"/>
                <a:gd name="T3" fmla="*/ 334963 h 236"/>
                <a:gd name="T4" fmla="*/ 0 w 1814"/>
                <a:gd name="T5" fmla="*/ 334963 h 236"/>
                <a:gd name="T6" fmla="*/ 0 w 1814"/>
                <a:gd name="T7" fmla="*/ 342900 h 236"/>
                <a:gd name="T8" fmla="*/ 1588 w 1814"/>
                <a:gd name="T9" fmla="*/ 350838 h 236"/>
                <a:gd name="T10" fmla="*/ 4763 w 1814"/>
                <a:gd name="T11" fmla="*/ 357188 h 236"/>
                <a:gd name="T12" fmla="*/ 11113 w 1814"/>
                <a:gd name="T13" fmla="*/ 363538 h 236"/>
                <a:gd name="T14" fmla="*/ 17463 w 1814"/>
                <a:gd name="T15" fmla="*/ 369888 h 236"/>
                <a:gd name="T16" fmla="*/ 23813 w 1814"/>
                <a:gd name="T17" fmla="*/ 371475 h 236"/>
                <a:gd name="T18" fmla="*/ 31750 w 1814"/>
                <a:gd name="T19" fmla="*/ 374650 h 236"/>
                <a:gd name="T20" fmla="*/ 39688 w 1814"/>
                <a:gd name="T21" fmla="*/ 374650 h 236"/>
                <a:gd name="T22" fmla="*/ 2836863 w 1814"/>
                <a:gd name="T23" fmla="*/ 374650 h 236"/>
                <a:gd name="T24" fmla="*/ 2836863 w 1814"/>
                <a:gd name="T25" fmla="*/ 374650 h 236"/>
                <a:gd name="T26" fmla="*/ 2844800 w 1814"/>
                <a:gd name="T27" fmla="*/ 374650 h 236"/>
                <a:gd name="T28" fmla="*/ 2852738 w 1814"/>
                <a:gd name="T29" fmla="*/ 371475 h 236"/>
                <a:gd name="T30" fmla="*/ 2860675 w 1814"/>
                <a:gd name="T31" fmla="*/ 369888 h 236"/>
                <a:gd name="T32" fmla="*/ 2867025 w 1814"/>
                <a:gd name="T33" fmla="*/ 363538 h 236"/>
                <a:gd name="T34" fmla="*/ 2871788 w 1814"/>
                <a:gd name="T35" fmla="*/ 357188 h 236"/>
                <a:gd name="T36" fmla="*/ 2874963 w 1814"/>
                <a:gd name="T37" fmla="*/ 350838 h 236"/>
                <a:gd name="T38" fmla="*/ 2876550 w 1814"/>
                <a:gd name="T39" fmla="*/ 342900 h 236"/>
                <a:gd name="T40" fmla="*/ 2879725 w 1814"/>
                <a:gd name="T41" fmla="*/ 334963 h 236"/>
                <a:gd name="T42" fmla="*/ 2676525 w 1814"/>
                <a:gd name="T43" fmla="*/ 0 h 236"/>
                <a:gd name="T44" fmla="*/ 201613 w 1814"/>
                <a:gd name="T45" fmla="*/ 0 h 2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814" h="236">
                  <a:moveTo>
                    <a:pt x="127" y="0"/>
                  </a:moveTo>
                  <a:lnTo>
                    <a:pt x="0" y="211"/>
                  </a:lnTo>
                  <a:lnTo>
                    <a:pt x="0" y="216"/>
                  </a:lnTo>
                  <a:lnTo>
                    <a:pt x="1" y="221"/>
                  </a:lnTo>
                  <a:lnTo>
                    <a:pt x="3" y="225"/>
                  </a:lnTo>
                  <a:lnTo>
                    <a:pt x="7" y="229"/>
                  </a:lnTo>
                  <a:lnTo>
                    <a:pt x="11" y="233"/>
                  </a:lnTo>
                  <a:lnTo>
                    <a:pt x="15" y="234"/>
                  </a:lnTo>
                  <a:lnTo>
                    <a:pt x="20" y="236"/>
                  </a:lnTo>
                  <a:lnTo>
                    <a:pt x="25" y="236"/>
                  </a:lnTo>
                  <a:lnTo>
                    <a:pt x="1787" y="236"/>
                  </a:lnTo>
                  <a:lnTo>
                    <a:pt x="1792" y="236"/>
                  </a:lnTo>
                  <a:lnTo>
                    <a:pt x="1797" y="234"/>
                  </a:lnTo>
                  <a:lnTo>
                    <a:pt x="1802" y="233"/>
                  </a:lnTo>
                  <a:lnTo>
                    <a:pt x="1806" y="229"/>
                  </a:lnTo>
                  <a:lnTo>
                    <a:pt x="1809" y="225"/>
                  </a:lnTo>
                  <a:lnTo>
                    <a:pt x="1811" y="221"/>
                  </a:lnTo>
                  <a:lnTo>
                    <a:pt x="1812" y="216"/>
                  </a:lnTo>
                  <a:lnTo>
                    <a:pt x="1814" y="211"/>
                  </a:lnTo>
                  <a:lnTo>
                    <a:pt x="1686" y="0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93" name="Freeform 191"/>
            <p:cNvSpPr>
              <a:spLocks/>
            </p:cNvSpPr>
            <p:nvPr/>
          </p:nvSpPr>
          <p:spPr bwMode="auto">
            <a:xfrm>
              <a:off x="5618163" y="5634038"/>
              <a:ext cx="2879725" cy="374650"/>
            </a:xfrm>
            <a:custGeom>
              <a:avLst/>
              <a:gdLst>
                <a:gd name="T0" fmla="*/ 201613 w 1814"/>
                <a:gd name="T1" fmla="*/ 0 h 236"/>
                <a:gd name="T2" fmla="*/ 0 w 1814"/>
                <a:gd name="T3" fmla="*/ 334963 h 236"/>
                <a:gd name="T4" fmla="*/ 0 w 1814"/>
                <a:gd name="T5" fmla="*/ 334963 h 236"/>
                <a:gd name="T6" fmla="*/ 0 w 1814"/>
                <a:gd name="T7" fmla="*/ 342900 h 236"/>
                <a:gd name="T8" fmla="*/ 1588 w 1814"/>
                <a:gd name="T9" fmla="*/ 350838 h 236"/>
                <a:gd name="T10" fmla="*/ 4763 w 1814"/>
                <a:gd name="T11" fmla="*/ 357188 h 236"/>
                <a:gd name="T12" fmla="*/ 11113 w 1814"/>
                <a:gd name="T13" fmla="*/ 363538 h 236"/>
                <a:gd name="T14" fmla="*/ 17463 w 1814"/>
                <a:gd name="T15" fmla="*/ 369888 h 236"/>
                <a:gd name="T16" fmla="*/ 23813 w 1814"/>
                <a:gd name="T17" fmla="*/ 371475 h 236"/>
                <a:gd name="T18" fmla="*/ 31750 w 1814"/>
                <a:gd name="T19" fmla="*/ 374650 h 236"/>
                <a:gd name="T20" fmla="*/ 39688 w 1814"/>
                <a:gd name="T21" fmla="*/ 374650 h 236"/>
                <a:gd name="T22" fmla="*/ 2836863 w 1814"/>
                <a:gd name="T23" fmla="*/ 374650 h 236"/>
                <a:gd name="T24" fmla="*/ 2836863 w 1814"/>
                <a:gd name="T25" fmla="*/ 374650 h 236"/>
                <a:gd name="T26" fmla="*/ 2844800 w 1814"/>
                <a:gd name="T27" fmla="*/ 374650 h 236"/>
                <a:gd name="T28" fmla="*/ 2852738 w 1814"/>
                <a:gd name="T29" fmla="*/ 371475 h 236"/>
                <a:gd name="T30" fmla="*/ 2860675 w 1814"/>
                <a:gd name="T31" fmla="*/ 369888 h 236"/>
                <a:gd name="T32" fmla="*/ 2867025 w 1814"/>
                <a:gd name="T33" fmla="*/ 363538 h 236"/>
                <a:gd name="T34" fmla="*/ 2871788 w 1814"/>
                <a:gd name="T35" fmla="*/ 357188 h 236"/>
                <a:gd name="T36" fmla="*/ 2874963 w 1814"/>
                <a:gd name="T37" fmla="*/ 350838 h 236"/>
                <a:gd name="T38" fmla="*/ 2876550 w 1814"/>
                <a:gd name="T39" fmla="*/ 342900 h 236"/>
                <a:gd name="T40" fmla="*/ 2879725 w 1814"/>
                <a:gd name="T41" fmla="*/ 334963 h 236"/>
                <a:gd name="T42" fmla="*/ 2676525 w 1814"/>
                <a:gd name="T43" fmla="*/ 0 h 236"/>
                <a:gd name="T44" fmla="*/ 201613 w 1814"/>
                <a:gd name="T45" fmla="*/ 0 h 2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814" h="236">
                  <a:moveTo>
                    <a:pt x="127" y="0"/>
                  </a:moveTo>
                  <a:lnTo>
                    <a:pt x="0" y="211"/>
                  </a:lnTo>
                  <a:lnTo>
                    <a:pt x="0" y="216"/>
                  </a:lnTo>
                  <a:lnTo>
                    <a:pt x="1" y="221"/>
                  </a:lnTo>
                  <a:lnTo>
                    <a:pt x="3" y="225"/>
                  </a:lnTo>
                  <a:lnTo>
                    <a:pt x="7" y="229"/>
                  </a:lnTo>
                  <a:lnTo>
                    <a:pt x="11" y="233"/>
                  </a:lnTo>
                  <a:lnTo>
                    <a:pt x="15" y="234"/>
                  </a:lnTo>
                  <a:lnTo>
                    <a:pt x="20" y="236"/>
                  </a:lnTo>
                  <a:lnTo>
                    <a:pt x="25" y="236"/>
                  </a:lnTo>
                  <a:lnTo>
                    <a:pt x="1787" y="236"/>
                  </a:lnTo>
                  <a:lnTo>
                    <a:pt x="1792" y="236"/>
                  </a:lnTo>
                  <a:lnTo>
                    <a:pt x="1797" y="234"/>
                  </a:lnTo>
                  <a:lnTo>
                    <a:pt x="1802" y="233"/>
                  </a:lnTo>
                  <a:lnTo>
                    <a:pt x="1806" y="229"/>
                  </a:lnTo>
                  <a:lnTo>
                    <a:pt x="1809" y="225"/>
                  </a:lnTo>
                  <a:lnTo>
                    <a:pt x="1811" y="221"/>
                  </a:lnTo>
                  <a:lnTo>
                    <a:pt x="1812" y="216"/>
                  </a:lnTo>
                  <a:lnTo>
                    <a:pt x="1814" y="211"/>
                  </a:lnTo>
                  <a:lnTo>
                    <a:pt x="1686" y="0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94" name="Freeform 192"/>
            <p:cNvSpPr>
              <a:spLocks/>
            </p:cNvSpPr>
            <p:nvPr/>
          </p:nvSpPr>
          <p:spPr bwMode="auto">
            <a:xfrm>
              <a:off x="5891213" y="5454650"/>
              <a:ext cx="2330450" cy="457200"/>
            </a:xfrm>
            <a:custGeom>
              <a:avLst/>
              <a:gdLst>
                <a:gd name="T0" fmla="*/ 0 w 1468"/>
                <a:gd name="T1" fmla="*/ 457200 h 288"/>
                <a:gd name="T2" fmla="*/ 247650 w 1468"/>
                <a:gd name="T3" fmla="*/ 6350 h 288"/>
                <a:gd name="T4" fmla="*/ 2082800 w 1468"/>
                <a:gd name="T5" fmla="*/ 0 h 288"/>
                <a:gd name="T6" fmla="*/ 2330450 w 1468"/>
                <a:gd name="T7" fmla="*/ 457200 h 288"/>
                <a:gd name="T8" fmla="*/ 0 w 1468"/>
                <a:gd name="T9" fmla="*/ 45720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68" h="288">
                  <a:moveTo>
                    <a:pt x="0" y="288"/>
                  </a:moveTo>
                  <a:lnTo>
                    <a:pt x="156" y="4"/>
                  </a:lnTo>
                  <a:lnTo>
                    <a:pt x="1312" y="0"/>
                  </a:lnTo>
                  <a:lnTo>
                    <a:pt x="1468" y="288"/>
                  </a:lnTo>
                  <a:lnTo>
                    <a:pt x="0" y="288"/>
                  </a:lnTo>
                  <a:close/>
                </a:path>
              </a:pathLst>
            </a:custGeom>
            <a:solidFill>
              <a:srgbClr val="E5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95" name="Freeform 193"/>
            <p:cNvSpPr>
              <a:spLocks/>
            </p:cNvSpPr>
            <p:nvPr/>
          </p:nvSpPr>
          <p:spPr bwMode="auto">
            <a:xfrm>
              <a:off x="5618163" y="5973763"/>
              <a:ext cx="2879725" cy="93663"/>
            </a:xfrm>
            <a:custGeom>
              <a:avLst/>
              <a:gdLst>
                <a:gd name="T0" fmla="*/ 0 w 1814"/>
                <a:gd name="T1" fmla="*/ 0 h 59"/>
                <a:gd name="T2" fmla="*/ 0 w 1814"/>
                <a:gd name="T3" fmla="*/ 53975 h 59"/>
                <a:gd name="T4" fmla="*/ 0 w 1814"/>
                <a:gd name="T5" fmla="*/ 53975 h 59"/>
                <a:gd name="T6" fmla="*/ 0 w 1814"/>
                <a:gd name="T7" fmla="*/ 61913 h 59"/>
                <a:gd name="T8" fmla="*/ 1588 w 1814"/>
                <a:gd name="T9" fmla="*/ 69850 h 59"/>
                <a:gd name="T10" fmla="*/ 4763 w 1814"/>
                <a:gd name="T11" fmla="*/ 77788 h 59"/>
                <a:gd name="T12" fmla="*/ 11113 w 1814"/>
                <a:gd name="T13" fmla="*/ 84138 h 59"/>
                <a:gd name="T14" fmla="*/ 17463 w 1814"/>
                <a:gd name="T15" fmla="*/ 87313 h 59"/>
                <a:gd name="T16" fmla="*/ 23813 w 1814"/>
                <a:gd name="T17" fmla="*/ 92075 h 59"/>
                <a:gd name="T18" fmla="*/ 31750 w 1814"/>
                <a:gd name="T19" fmla="*/ 93663 h 59"/>
                <a:gd name="T20" fmla="*/ 39688 w 1814"/>
                <a:gd name="T21" fmla="*/ 93663 h 59"/>
                <a:gd name="T22" fmla="*/ 2836863 w 1814"/>
                <a:gd name="T23" fmla="*/ 93663 h 59"/>
                <a:gd name="T24" fmla="*/ 2836863 w 1814"/>
                <a:gd name="T25" fmla="*/ 93663 h 59"/>
                <a:gd name="T26" fmla="*/ 2844800 w 1814"/>
                <a:gd name="T27" fmla="*/ 93663 h 59"/>
                <a:gd name="T28" fmla="*/ 2852738 w 1814"/>
                <a:gd name="T29" fmla="*/ 92075 h 59"/>
                <a:gd name="T30" fmla="*/ 2860675 w 1814"/>
                <a:gd name="T31" fmla="*/ 87313 h 59"/>
                <a:gd name="T32" fmla="*/ 2867025 w 1814"/>
                <a:gd name="T33" fmla="*/ 84138 h 59"/>
                <a:gd name="T34" fmla="*/ 2871788 w 1814"/>
                <a:gd name="T35" fmla="*/ 77788 h 59"/>
                <a:gd name="T36" fmla="*/ 2874963 w 1814"/>
                <a:gd name="T37" fmla="*/ 69850 h 59"/>
                <a:gd name="T38" fmla="*/ 2876550 w 1814"/>
                <a:gd name="T39" fmla="*/ 61913 h 59"/>
                <a:gd name="T40" fmla="*/ 2879725 w 1814"/>
                <a:gd name="T41" fmla="*/ 53975 h 59"/>
                <a:gd name="T42" fmla="*/ 2879725 w 1814"/>
                <a:gd name="T43" fmla="*/ 0 h 59"/>
                <a:gd name="T44" fmla="*/ 0 w 1814"/>
                <a:gd name="T45" fmla="*/ 0 h 5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814" h="59">
                  <a:moveTo>
                    <a:pt x="0" y="0"/>
                  </a:moveTo>
                  <a:lnTo>
                    <a:pt x="0" y="34"/>
                  </a:lnTo>
                  <a:lnTo>
                    <a:pt x="0" y="39"/>
                  </a:lnTo>
                  <a:lnTo>
                    <a:pt x="1" y="44"/>
                  </a:lnTo>
                  <a:lnTo>
                    <a:pt x="3" y="49"/>
                  </a:lnTo>
                  <a:lnTo>
                    <a:pt x="7" y="53"/>
                  </a:lnTo>
                  <a:lnTo>
                    <a:pt x="11" y="55"/>
                  </a:lnTo>
                  <a:lnTo>
                    <a:pt x="15" y="58"/>
                  </a:lnTo>
                  <a:lnTo>
                    <a:pt x="20" y="59"/>
                  </a:lnTo>
                  <a:lnTo>
                    <a:pt x="25" y="59"/>
                  </a:lnTo>
                  <a:lnTo>
                    <a:pt x="1787" y="59"/>
                  </a:lnTo>
                  <a:lnTo>
                    <a:pt x="1792" y="59"/>
                  </a:lnTo>
                  <a:lnTo>
                    <a:pt x="1797" y="58"/>
                  </a:lnTo>
                  <a:lnTo>
                    <a:pt x="1802" y="55"/>
                  </a:lnTo>
                  <a:lnTo>
                    <a:pt x="1806" y="53"/>
                  </a:lnTo>
                  <a:lnTo>
                    <a:pt x="1809" y="49"/>
                  </a:lnTo>
                  <a:lnTo>
                    <a:pt x="1811" y="44"/>
                  </a:lnTo>
                  <a:lnTo>
                    <a:pt x="1812" y="39"/>
                  </a:lnTo>
                  <a:lnTo>
                    <a:pt x="1814" y="34"/>
                  </a:lnTo>
                  <a:lnTo>
                    <a:pt x="181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96" name="Freeform 194"/>
            <p:cNvSpPr>
              <a:spLocks/>
            </p:cNvSpPr>
            <p:nvPr/>
          </p:nvSpPr>
          <p:spPr bwMode="auto">
            <a:xfrm>
              <a:off x="6651625" y="5884863"/>
              <a:ext cx="809625" cy="161925"/>
            </a:xfrm>
            <a:custGeom>
              <a:avLst/>
              <a:gdLst>
                <a:gd name="T0" fmla="*/ 809625 w 510"/>
                <a:gd name="T1" fmla="*/ 120650 h 102"/>
                <a:gd name="T2" fmla="*/ 809625 w 510"/>
                <a:gd name="T3" fmla="*/ 120650 h 102"/>
                <a:gd name="T4" fmla="*/ 809625 w 510"/>
                <a:gd name="T5" fmla="*/ 128588 h 102"/>
                <a:gd name="T6" fmla="*/ 808038 w 510"/>
                <a:gd name="T7" fmla="*/ 136525 h 102"/>
                <a:gd name="T8" fmla="*/ 803275 w 510"/>
                <a:gd name="T9" fmla="*/ 144463 h 102"/>
                <a:gd name="T10" fmla="*/ 800100 w 510"/>
                <a:gd name="T11" fmla="*/ 150813 h 102"/>
                <a:gd name="T12" fmla="*/ 793750 w 510"/>
                <a:gd name="T13" fmla="*/ 153988 h 102"/>
                <a:gd name="T14" fmla="*/ 785813 w 510"/>
                <a:gd name="T15" fmla="*/ 158750 h 102"/>
                <a:gd name="T16" fmla="*/ 777875 w 510"/>
                <a:gd name="T17" fmla="*/ 160338 h 102"/>
                <a:gd name="T18" fmla="*/ 769938 w 510"/>
                <a:gd name="T19" fmla="*/ 161925 h 102"/>
                <a:gd name="T20" fmla="*/ 39688 w 510"/>
                <a:gd name="T21" fmla="*/ 161925 h 102"/>
                <a:gd name="T22" fmla="*/ 39688 w 510"/>
                <a:gd name="T23" fmla="*/ 161925 h 102"/>
                <a:gd name="T24" fmla="*/ 31750 w 510"/>
                <a:gd name="T25" fmla="*/ 160338 h 102"/>
                <a:gd name="T26" fmla="*/ 23813 w 510"/>
                <a:gd name="T27" fmla="*/ 158750 h 102"/>
                <a:gd name="T28" fmla="*/ 17463 w 510"/>
                <a:gd name="T29" fmla="*/ 153988 h 102"/>
                <a:gd name="T30" fmla="*/ 11113 w 510"/>
                <a:gd name="T31" fmla="*/ 150813 h 102"/>
                <a:gd name="T32" fmla="*/ 6350 w 510"/>
                <a:gd name="T33" fmla="*/ 144463 h 102"/>
                <a:gd name="T34" fmla="*/ 1588 w 510"/>
                <a:gd name="T35" fmla="*/ 136525 h 102"/>
                <a:gd name="T36" fmla="*/ 0 w 510"/>
                <a:gd name="T37" fmla="*/ 128588 h 102"/>
                <a:gd name="T38" fmla="*/ 0 w 510"/>
                <a:gd name="T39" fmla="*/ 120650 h 102"/>
                <a:gd name="T40" fmla="*/ 0 w 510"/>
                <a:gd name="T41" fmla="*/ 41275 h 102"/>
                <a:gd name="T42" fmla="*/ 0 w 510"/>
                <a:gd name="T43" fmla="*/ 41275 h 102"/>
                <a:gd name="T44" fmla="*/ 0 w 510"/>
                <a:gd name="T45" fmla="*/ 31750 h 102"/>
                <a:gd name="T46" fmla="*/ 1588 w 510"/>
                <a:gd name="T47" fmla="*/ 23813 h 102"/>
                <a:gd name="T48" fmla="*/ 6350 w 510"/>
                <a:gd name="T49" fmla="*/ 19050 h 102"/>
                <a:gd name="T50" fmla="*/ 11113 w 510"/>
                <a:gd name="T51" fmla="*/ 12700 h 102"/>
                <a:gd name="T52" fmla="*/ 17463 w 510"/>
                <a:gd name="T53" fmla="*/ 6350 h 102"/>
                <a:gd name="T54" fmla="*/ 23813 w 510"/>
                <a:gd name="T55" fmla="*/ 4763 h 102"/>
                <a:gd name="T56" fmla="*/ 31750 w 510"/>
                <a:gd name="T57" fmla="*/ 0 h 102"/>
                <a:gd name="T58" fmla="*/ 39688 w 510"/>
                <a:gd name="T59" fmla="*/ 0 h 102"/>
                <a:gd name="T60" fmla="*/ 769938 w 510"/>
                <a:gd name="T61" fmla="*/ 0 h 102"/>
                <a:gd name="T62" fmla="*/ 769938 w 510"/>
                <a:gd name="T63" fmla="*/ 0 h 102"/>
                <a:gd name="T64" fmla="*/ 777875 w 510"/>
                <a:gd name="T65" fmla="*/ 0 h 102"/>
                <a:gd name="T66" fmla="*/ 785813 w 510"/>
                <a:gd name="T67" fmla="*/ 4763 h 102"/>
                <a:gd name="T68" fmla="*/ 793750 w 510"/>
                <a:gd name="T69" fmla="*/ 6350 h 102"/>
                <a:gd name="T70" fmla="*/ 800100 w 510"/>
                <a:gd name="T71" fmla="*/ 12700 h 102"/>
                <a:gd name="T72" fmla="*/ 803275 w 510"/>
                <a:gd name="T73" fmla="*/ 19050 h 102"/>
                <a:gd name="T74" fmla="*/ 808038 w 510"/>
                <a:gd name="T75" fmla="*/ 23813 h 102"/>
                <a:gd name="T76" fmla="*/ 809625 w 510"/>
                <a:gd name="T77" fmla="*/ 31750 h 102"/>
                <a:gd name="T78" fmla="*/ 809625 w 510"/>
                <a:gd name="T79" fmla="*/ 41275 h 102"/>
                <a:gd name="T80" fmla="*/ 809625 w 510"/>
                <a:gd name="T81" fmla="*/ 120650 h 10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510" h="102">
                  <a:moveTo>
                    <a:pt x="510" y="76"/>
                  </a:moveTo>
                  <a:lnTo>
                    <a:pt x="510" y="76"/>
                  </a:lnTo>
                  <a:lnTo>
                    <a:pt x="510" y="81"/>
                  </a:lnTo>
                  <a:lnTo>
                    <a:pt x="509" y="86"/>
                  </a:lnTo>
                  <a:lnTo>
                    <a:pt x="506" y="91"/>
                  </a:lnTo>
                  <a:lnTo>
                    <a:pt x="504" y="95"/>
                  </a:lnTo>
                  <a:lnTo>
                    <a:pt x="500" y="97"/>
                  </a:lnTo>
                  <a:lnTo>
                    <a:pt x="495" y="100"/>
                  </a:lnTo>
                  <a:lnTo>
                    <a:pt x="490" y="101"/>
                  </a:lnTo>
                  <a:lnTo>
                    <a:pt x="485" y="102"/>
                  </a:lnTo>
                  <a:lnTo>
                    <a:pt x="25" y="102"/>
                  </a:lnTo>
                  <a:lnTo>
                    <a:pt x="20" y="101"/>
                  </a:lnTo>
                  <a:lnTo>
                    <a:pt x="15" y="100"/>
                  </a:lnTo>
                  <a:lnTo>
                    <a:pt x="11" y="97"/>
                  </a:lnTo>
                  <a:lnTo>
                    <a:pt x="7" y="95"/>
                  </a:lnTo>
                  <a:lnTo>
                    <a:pt x="4" y="91"/>
                  </a:lnTo>
                  <a:lnTo>
                    <a:pt x="1" y="86"/>
                  </a:lnTo>
                  <a:lnTo>
                    <a:pt x="0" y="81"/>
                  </a:lnTo>
                  <a:lnTo>
                    <a:pt x="0" y="76"/>
                  </a:lnTo>
                  <a:lnTo>
                    <a:pt x="0" y="26"/>
                  </a:lnTo>
                  <a:lnTo>
                    <a:pt x="0" y="20"/>
                  </a:lnTo>
                  <a:lnTo>
                    <a:pt x="1" y="15"/>
                  </a:lnTo>
                  <a:lnTo>
                    <a:pt x="4" y="12"/>
                  </a:lnTo>
                  <a:lnTo>
                    <a:pt x="7" y="8"/>
                  </a:lnTo>
                  <a:lnTo>
                    <a:pt x="11" y="4"/>
                  </a:lnTo>
                  <a:lnTo>
                    <a:pt x="15" y="3"/>
                  </a:lnTo>
                  <a:lnTo>
                    <a:pt x="20" y="0"/>
                  </a:lnTo>
                  <a:lnTo>
                    <a:pt x="25" y="0"/>
                  </a:lnTo>
                  <a:lnTo>
                    <a:pt x="485" y="0"/>
                  </a:lnTo>
                  <a:lnTo>
                    <a:pt x="490" y="0"/>
                  </a:lnTo>
                  <a:lnTo>
                    <a:pt x="495" y="3"/>
                  </a:lnTo>
                  <a:lnTo>
                    <a:pt x="500" y="4"/>
                  </a:lnTo>
                  <a:lnTo>
                    <a:pt x="504" y="8"/>
                  </a:lnTo>
                  <a:lnTo>
                    <a:pt x="506" y="12"/>
                  </a:lnTo>
                  <a:lnTo>
                    <a:pt x="509" y="15"/>
                  </a:lnTo>
                  <a:lnTo>
                    <a:pt x="510" y="20"/>
                  </a:lnTo>
                  <a:lnTo>
                    <a:pt x="510" y="26"/>
                  </a:lnTo>
                  <a:lnTo>
                    <a:pt x="510" y="76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97" name="Freeform 196"/>
            <p:cNvSpPr>
              <a:spLocks/>
            </p:cNvSpPr>
            <p:nvPr/>
          </p:nvSpPr>
          <p:spPr bwMode="auto">
            <a:xfrm>
              <a:off x="8105775" y="4721225"/>
              <a:ext cx="69850" cy="68263"/>
            </a:xfrm>
            <a:custGeom>
              <a:avLst/>
              <a:gdLst>
                <a:gd name="T0" fmla="*/ 69850 w 44"/>
                <a:gd name="T1" fmla="*/ 34925 h 43"/>
                <a:gd name="T2" fmla="*/ 69850 w 44"/>
                <a:gd name="T3" fmla="*/ 34925 h 43"/>
                <a:gd name="T4" fmla="*/ 68263 w 44"/>
                <a:gd name="T5" fmla="*/ 39688 h 43"/>
                <a:gd name="T6" fmla="*/ 65088 w 44"/>
                <a:gd name="T7" fmla="*/ 47625 h 43"/>
                <a:gd name="T8" fmla="*/ 63500 w 44"/>
                <a:gd name="T9" fmla="*/ 53975 h 43"/>
                <a:gd name="T10" fmla="*/ 60325 w 44"/>
                <a:gd name="T11" fmla="*/ 58738 h 43"/>
                <a:gd name="T12" fmla="*/ 53975 w 44"/>
                <a:gd name="T13" fmla="*/ 61913 h 43"/>
                <a:gd name="T14" fmla="*/ 47625 w 44"/>
                <a:gd name="T15" fmla="*/ 66675 h 43"/>
                <a:gd name="T16" fmla="*/ 41275 w 44"/>
                <a:gd name="T17" fmla="*/ 68263 h 43"/>
                <a:gd name="T18" fmla="*/ 33338 w 44"/>
                <a:gd name="T19" fmla="*/ 68263 h 43"/>
                <a:gd name="T20" fmla="*/ 33338 w 44"/>
                <a:gd name="T21" fmla="*/ 68263 h 43"/>
                <a:gd name="T22" fmla="*/ 26988 w 44"/>
                <a:gd name="T23" fmla="*/ 68263 h 43"/>
                <a:gd name="T24" fmla="*/ 22225 w 44"/>
                <a:gd name="T25" fmla="*/ 66675 h 43"/>
                <a:gd name="T26" fmla="*/ 15875 w 44"/>
                <a:gd name="T27" fmla="*/ 61913 h 43"/>
                <a:gd name="T28" fmla="*/ 9525 w 44"/>
                <a:gd name="T29" fmla="*/ 58738 h 43"/>
                <a:gd name="T30" fmla="*/ 6350 w 44"/>
                <a:gd name="T31" fmla="*/ 53975 h 43"/>
                <a:gd name="T32" fmla="*/ 1588 w 44"/>
                <a:gd name="T33" fmla="*/ 47625 h 43"/>
                <a:gd name="T34" fmla="*/ 0 w 44"/>
                <a:gd name="T35" fmla="*/ 39688 h 43"/>
                <a:gd name="T36" fmla="*/ 0 w 44"/>
                <a:gd name="T37" fmla="*/ 34925 h 43"/>
                <a:gd name="T38" fmla="*/ 0 w 44"/>
                <a:gd name="T39" fmla="*/ 34925 h 43"/>
                <a:gd name="T40" fmla="*/ 0 w 44"/>
                <a:gd name="T41" fmla="*/ 25400 h 43"/>
                <a:gd name="T42" fmla="*/ 1588 w 44"/>
                <a:gd name="T43" fmla="*/ 20638 h 43"/>
                <a:gd name="T44" fmla="*/ 6350 w 44"/>
                <a:gd name="T45" fmla="*/ 14288 h 43"/>
                <a:gd name="T46" fmla="*/ 9525 w 44"/>
                <a:gd name="T47" fmla="*/ 9525 h 43"/>
                <a:gd name="T48" fmla="*/ 15875 w 44"/>
                <a:gd name="T49" fmla="*/ 6350 h 43"/>
                <a:gd name="T50" fmla="*/ 22225 w 44"/>
                <a:gd name="T51" fmla="*/ 1588 h 43"/>
                <a:gd name="T52" fmla="*/ 26988 w 44"/>
                <a:gd name="T53" fmla="*/ 0 h 43"/>
                <a:gd name="T54" fmla="*/ 33338 w 44"/>
                <a:gd name="T55" fmla="*/ 0 h 43"/>
                <a:gd name="T56" fmla="*/ 33338 w 44"/>
                <a:gd name="T57" fmla="*/ 0 h 43"/>
                <a:gd name="T58" fmla="*/ 41275 w 44"/>
                <a:gd name="T59" fmla="*/ 0 h 43"/>
                <a:gd name="T60" fmla="*/ 47625 w 44"/>
                <a:gd name="T61" fmla="*/ 1588 h 43"/>
                <a:gd name="T62" fmla="*/ 53975 w 44"/>
                <a:gd name="T63" fmla="*/ 6350 h 43"/>
                <a:gd name="T64" fmla="*/ 60325 w 44"/>
                <a:gd name="T65" fmla="*/ 9525 h 43"/>
                <a:gd name="T66" fmla="*/ 63500 w 44"/>
                <a:gd name="T67" fmla="*/ 14288 h 43"/>
                <a:gd name="T68" fmla="*/ 65088 w 44"/>
                <a:gd name="T69" fmla="*/ 20638 h 43"/>
                <a:gd name="T70" fmla="*/ 68263 w 44"/>
                <a:gd name="T71" fmla="*/ 25400 h 43"/>
                <a:gd name="T72" fmla="*/ 69850 w 44"/>
                <a:gd name="T73" fmla="*/ 34925 h 43"/>
                <a:gd name="T74" fmla="*/ 69850 w 44"/>
                <a:gd name="T75" fmla="*/ 34925 h 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44" h="43">
                  <a:moveTo>
                    <a:pt x="44" y="22"/>
                  </a:moveTo>
                  <a:lnTo>
                    <a:pt x="44" y="22"/>
                  </a:lnTo>
                  <a:lnTo>
                    <a:pt x="43" y="25"/>
                  </a:lnTo>
                  <a:lnTo>
                    <a:pt x="41" y="30"/>
                  </a:lnTo>
                  <a:lnTo>
                    <a:pt x="40" y="34"/>
                  </a:lnTo>
                  <a:lnTo>
                    <a:pt x="38" y="37"/>
                  </a:lnTo>
                  <a:lnTo>
                    <a:pt x="34" y="39"/>
                  </a:lnTo>
                  <a:lnTo>
                    <a:pt x="30" y="42"/>
                  </a:lnTo>
                  <a:lnTo>
                    <a:pt x="26" y="43"/>
                  </a:lnTo>
                  <a:lnTo>
                    <a:pt x="21" y="43"/>
                  </a:lnTo>
                  <a:lnTo>
                    <a:pt x="17" y="43"/>
                  </a:lnTo>
                  <a:lnTo>
                    <a:pt x="14" y="42"/>
                  </a:lnTo>
                  <a:lnTo>
                    <a:pt x="10" y="39"/>
                  </a:lnTo>
                  <a:lnTo>
                    <a:pt x="6" y="37"/>
                  </a:lnTo>
                  <a:lnTo>
                    <a:pt x="4" y="34"/>
                  </a:lnTo>
                  <a:lnTo>
                    <a:pt x="1" y="30"/>
                  </a:lnTo>
                  <a:lnTo>
                    <a:pt x="0" y="25"/>
                  </a:lnTo>
                  <a:lnTo>
                    <a:pt x="0" y="22"/>
                  </a:lnTo>
                  <a:lnTo>
                    <a:pt x="0" y="16"/>
                  </a:lnTo>
                  <a:lnTo>
                    <a:pt x="1" y="13"/>
                  </a:lnTo>
                  <a:lnTo>
                    <a:pt x="4" y="9"/>
                  </a:lnTo>
                  <a:lnTo>
                    <a:pt x="6" y="6"/>
                  </a:lnTo>
                  <a:lnTo>
                    <a:pt x="10" y="4"/>
                  </a:lnTo>
                  <a:lnTo>
                    <a:pt x="14" y="1"/>
                  </a:lnTo>
                  <a:lnTo>
                    <a:pt x="17" y="0"/>
                  </a:lnTo>
                  <a:lnTo>
                    <a:pt x="21" y="0"/>
                  </a:lnTo>
                  <a:lnTo>
                    <a:pt x="26" y="0"/>
                  </a:lnTo>
                  <a:lnTo>
                    <a:pt x="30" y="1"/>
                  </a:lnTo>
                  <a:lnTo>
                    <a:pt x="34" y="4"/>
                  </a:lnTo>
                  <a:lnTo>
                    <a:pt x="38" y="6"/>
                  </a:lnTo>
                  <a:lnTo>
                    <a:pt x="40" y="9"/>
                  </a:lnTo>
                  <a:lnTo>
                    <a:pt x="41" y="13"/>
                  </a:lnTo>
                  <a:lnTo>
                    <a:pt x="43" y="16"/>
                  </a:lnTo>
                  <a:lnTo>
                    <a:pt x="44" y="22"/>
                  </a:lnTo>
                  <a:close/>
                </a:path>
              </a:pathLst>
            </a:cu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98" name="Freeform 197"/>
            <p:cNvSpPr>
              <a:spLocks/>
            </p:cNvSpPr>
            <p:nvPr/>
          </p:nvSpPr>
          <p:spPr bwMode="auto">
            <a:xfrm>
              <a:off x="8228013" y="4721225"/>
              <a:ext cx="69850" cy="68263"/>
            </a:xfrm>
            <a:custGeom>
              <a:avLst/>
              <a:gdLst>
                <a:gd name="T0" fmla="*/ 69850 w 44"/>
                <a:gd name="T1" fmla="*/ 34925 h 43"/>
                <a:gd name="T2" fmla="*/ 69850 w 44"/>
                <a:gd name="T3" fmla="*/ 34925 h 43"/>
                <a:gd name="T4" fmla="*/ 66675 w 44"/>
                <a:gd name="T5" fmla="*/ 39688 h 43"/>
                <a:gd name="T6" fmla="*/ 65088 w 44"/>
                <a:gd name="T7" fmla="*/ 47625 h 43"/>
                <a:gd name="T8" fmla="*/ 63500 w 44"/>
                <a:gd name="T9" fmla="*/ 53975 h 43"/>
                <a:gd name="T10" fmla="*/ 57150 w 44"/>
                <a:gd name="T11" fmla="*/ 58738 h 43"/>
                <a:gd name="T12" fmla="*/ 53975 w 44"/>
                <a:gd name="T13" fmla="*/ 61913 h 43"/>
                <a:gd name="T14" fmla="*/ 47625 w 44"/>
                <a:gd name="T15" fmla="*/ 66675 h 43"/>
                <a:gd name="T16" fmla="*/ 41275 w 44"/>
                <a:gd name="T17" fmla="*/ 68263 h 43"/>
                <a:gd name="T18" fmla="*/ 33338 w 44"/>
                <a:gd name="T19" fmla="*/ 68263 h 43"/>
                <a:gd name="T20" fmla="*/ 33338 w 44"/>
                <a:gd name="T21" fmla="*/ 68263 h 43"/>
                <a:gd name="T22" fmla="*/ 26988 w 44"/>
                <a:gd name="T23" fmla="*/ 68263 h 43"/>
                <a:gd name="T24" fmla="*/ 19050 w 44"/>
                <a:gd name="T25" fmla="*/ 66675 h 43"/>
                <a:gd name="T26" fmla="*/ 12700 w 44"/>
                <a:gd name="T27" fmla="*/ 61913 h 43"/>
                <a:gd name="T28" fmla="*/ 9525 w 44"/>
                <a:gd name="T29" fmla="*/ 58738 h 43"/>
                <a:gd name="T30" fmla="*/ 4763 w 44"/>
                <a:gd name="T31" fmla="*/ 53975 h 43"/>
                <a:gd name="T32" fmla="*/ 1588 w 44"/>
                <a:gd name="T33" fmla="*/ 47625 h 43"/>
                <a:gd name="T34" fmla="*/ 0 w 44"/>
                <a:gd name="T35" fmla="*/ 39688 h 43"/>
                <a:gd name="T36" fmla="*/ 0 w 44"/>
                <a:gd name="T37" fmla="*/ 34925 h 43"/>
                <a:gd name="T38" fmla="*/ 0 w 44"/>
                <a:gd name="T39" fmla="*/ 34925 h 43"/>
                <a:gd name="T40" fmla="*/ 0 w 44"/>
                <a:gd name="T41" fmla="*/ 25400 h 43"/>
                <a:gd name="T42" fmla="*/ 1588 w 44"/>
                <a:gd name="T43" fmla="*/ 20638 h 43"/>
                <a:gd name="T44" fmla="*/ 4763 w 44"/>
                <a:gd name="T45" fmla="*/ 14288 h 43"/>
                <a:gd name="T46" fmla="*/ 9525 w 44"/>
                <a:gd name="T47" fmla="*/ 9525 h 43"/>
                <a:gd name="T48" fmla="*/ 12700 w 44"/>
                <a:gd name="T49" fmla="*/ 6350 h 43"/>
                <a:gd name="T50" fmla="*/ 19050 w 44"/>
                <a:gd name="T51" fmla="*/ 1588 h 43"/>
                <a:gd name="T52" fmla="*/ 26988 w 44"/>
                <a:gd name="T53" fmla="*/ 0 h 43"/>
                <a:gd name="T54" fmla="*/ 33338 w 44"/>
                <a:gd name="T55" fmla="*/ 0 h 43"/>
                <a:gd name="T56" fmla="*/ 33338 w 44"/>
                <a:gd name="T57" fmla="*/ 0 h 43"/>
                <a:gd name="T58" fmla="*/ 41275 w 44"/>
                <a:gd name="T59" fmla="*/ 0 h 43"/>
                <a:gd name="T60" fmla="*/ 47625 w 44"/>
                <a:gd name="T61" fmla="*/ 1588 h 43"/>
                <a:gd name="T62" fmla="*/ 53975 w 44"/>
                <a:gd name="T63" fmla="*/ 6350 h 43"/>
                <a:gd name="T64" fmla="*/ 57150 w 44"/>
                <a:gd name="T65" fmla="*/ 9525 h 43"/>
                <a:gd name="T66" fmla="*/ 63500 w 44"/>
                <a:gd name="T67" fmla="*/ 14288 h 43"/>
                <a:gd name="T68" fmla="*/ 65088 w 44"/>
                <a:gd name="T69" fmla="*/ 20638 h 43"/>
                <a:gd name="T70" fmla="*/ 66675 w 44"/>
                <a:gd name="T71" fmla="*/ 25400 h 43"/>
                <a:gd name="T72" fmla="*/ 69850 w 44"/>
                <a:gd name="T73" fmla="*/ 34925 h 43"/>
                <a:gd name="T74" fmla="*/ 69850 w 44"/>
                <a:gd name="T75" fmla="*/ 34925 h 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44" h="43">
                  <a:moveTo>
                    <a:pt x="44" y="22"/>
                  </a:moveTo>
                  <a:lnTo>
                    <a:pt x="44" y="22"/>
                  </a:lnTo>
                  <a:lnTo>
                    <a:pt x="42" y="25"/>
                  </a:lnTo>
                  <a:lnTo>
                    <a:pt x="41" y="30"/>
                  </a:lnTo>
                  <a:lnTo>
                    <a:pt x="40" y="34"/>
                  </a:lnTo>
                  <a:lnTo>
                    <a:pt x="36" y="37"/>
                  </a:lnTo>
                  <a:lnTo>
                    <a:pt x="34" y="39"/>
                  </a:lnTo>
                  <a:lnTo>
                    <a:pt x="30" y="42"/>
                  </a:lnTo>
                  <a:lnTo>
                    <a:pt x="26" y="43"/>
                  </a:lnTo>
                  <a:lnTo>
                    <a:pt x="21" y="43"/>
                  </a:lnTo>
                  <a:lnTo>
                    <a:pt x="17" y="43"/>
                  </a:lnTo>
                  <a:lnTo>
                    <a:pt x="12" y="42"/>
                  </a:lnTo>
                  <a:lnTo>
                    <a:pt x="8" y="39"/>
                  </a:lnTo>
                  <a:lnTo>
                    <a:pt x="6" y="37"/>
                  </a:lnTo>
                  <a:lnTo>
                    <a:pt x="3" y="34"/>
                  </a:lnTo>
                  <a:lnTo>
                    <a:pt x="1" y="30"/>
                  </a:lnTo>
                  <a:lnTo>
                    <a:pt x="0" y="25"/>
                  </a:lnTo>
                  <a:lnTo>
                    <a:pt x="0" y="22"/>
                  </a:lnTo>
                  <a:lnTo>
                    <a:pt x="0" y="16"/>
                  </a:lnTo>
                  <a:lnTo>
                    <a:pt x="1" y="13"/>
                  </a:lnTo>
                  <a:lnTo>
                    <a:pt x="3" y="9"/>
                  </a:lnTo>
                  <a:lnTo>
                    <a:pt x="6" y="6"/>
                  </a:lnTo>
                  <a:lnTo>
                    <a:pt x="8" y="4"/>
                  </a:lnTo>
                  <a:lnTo>
                    <a:pt x="12" y="1"/>
                  </a:lnTo>
                  <a:lnTo>
                    <a:pt x="17" y="0"/>
                  </a:lnTo>
                  <a:lnTo>
                    <a:pt x="21" y="0"/>
                  </a:lnTo>
                  <a:lnTo>
                    <a:pt x="26" y="0"/>
                  </a:lnTo>
                  <a:lnTo>
                    <a:pt x="30" y="1"/>
                  </a:lnTo>
                  <a:lnTo>
                    <a:pt x="34" y="4"/>
                  </a:lnTo>
                  <a:lnTo>
                    <a:pt x="36" y="6"/>
                  </a:lnTo>
                  <a:lnTo>
                    <a:pt x="40" y="9"/>
                  </a:lnTo>
                  <a:lnTo>
                    <a:pt x="41" y="13"/>
                  </a:lnTo>
                  <a:lnTo>
                    <a:pt x="42" y="16"/>
                  </a:lnTo>
                  <a:lnTo>
                    <a:pt x="44" y="22"/>
                  </a:lnTo>
                  <a:close/>
                </a:path>
              </a:pathLst>
            </a:cu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99" name="Freeform 435"/>
            <p:cNvSpPr>
              <a:spLocks/>
            </p:cNvSpPr>
            <p:nvPr/>
          </p:nvSpPr>
          <p:spPr bwMode="auto">
            <a:xfrm>
              <a:off x="8583613" y="3925888"/>
              <a:ext cx="447675" cy="447675"/>
            </a:xfrm>
            <a:custGeom>
              <a:avLst/>
              <a:gdLst>
                <a:gd name="T0" fmla="*/ 223838 w 282"/>
                <a:gd name="T1" fmla="*/ 0 h 282"/>
                <a:gd name="T2" fmla="*/ 179388 w 282"/>
                <a:gd name="T3" fmla="*/ 3175 h 282"/>
                <a:gd name="T4" fmla="*/ 138113 w 282"/>
                <a:gd name="T5" fmla="*/ 17463 h 282"/>
                <a:gd name="T6" fmla="*/ 100013 w 282"/>
                <a:gd name="T7" fmla="*/ 38100 h 282"/>
                <a:gd name="T8" fmla="*/ 65088 w 282"/>
                <a:gd name="T9" fmla="*/ 65088 h 282"/>
                <a:gd name="T10" fmla="*/ 39688 w 282"/>
                <a:gd name="T11" fmla="*/ 96838 h 282"/>
                <a:gd name="T12" fmla="*/ 17463 w 282"/>
                <a:gd name="T13" fmla="*/ 134938 h 282"/>
                <a:gd name="T14" fmla="*/ 6350 w 282"/>
                <a:gd name="T15" fmla="*/ 177800 h 282"/>
                <a:gd name="T16" fmla="*/ 0 w 282"/>
                <a:gd name="T17" fmla="*/ 223838 h 282"/>
                <a:gd name="T18" fmla="*/ 1588 w 282"/>
                <a:gd name="T19" fmla="*/ 246063 h 282"/>
                <a:gd name="T20" fmla="*/ 11113 w 282"/>
                <a:gd name="T21" fmla="*/ 288925 h 282"/>
                <a:gd name="T22" fmla="*/ 26988 w 282"/>
                <a:gd name="T23" fmla="*/ 330200 h 282"/>
                <a:gd name="T24" fmla="*/ 52388 w 282"/>
                <a:gd name="T25" fmla="*/ 365125 h 282"/>
                <a:gd name="T26" fmla="*/ 80963 w 282"/>
                <a:gd name="T27" fmla="*/ 395288 h 282"/>
                <a:gd name="T28" fmla="*/ 117475 w 282"/>
                <a:gd name="T29" fmla="*/ 419100 h 282"/>
                <a:gd name="T30" fmla="*/ 157163 w 282"/>
                <a:gd name="T31" fmla="*/ 438150 h 282"/>
                <a:gd name="T32" fmla="*/ 201613 w 282"/>
                <a:gd name="T33" fmla="*/ 446088 h 282"/>
                <a:gd name="T34" fmla="*/ 223838 w 282"/>
                <a:gd name="T35" fmla="*/ 447675 h 282"/>
                <a:gd name="T36" fmla="*/ 269875 w 282"/>
                <a:gd name="T37" fmla="*/ 442913 h 282"/>
                <a:gd name="T38" fmla="*/ 311150 w 282"/>
                <a:gd name="T39" fmla="*/ 430213 h 282"/>
                <a:gd name="T40" fmla="*/ 349250 w 282"/>
                <a:gd name="T41" fmla="*/ 409575 h 282"/>
                <a:gd name="T42" fmla="*/ 384175 w 282"/>
                <a:gd name="T43" fmla="*/ 381000 h 282"/>
                <a:gd name="T44" fmla="*/ 409575 w 282"/>
                <a:gd name="T45" fmla="*/ 349250 h 282"/>
                <a:gd name="T46" fmla="*/ 430213 w 282"/>
                <a:gd name="T47" fmla="*/ 311150 h 282"/>
                <a:gd name="T48" fmla="*/ 442913 w 282"/>
                <a:gd name="T49" fmla="*/ 269875 h 282"/>
                <a:gd name="T50" fmla="*/ 447675 w 282"/>
                <a:gd name="T51" fmla="*/ 223838 h 282"/>
                <a:gd name="T52" fmla="*/ 447675 w 282"/>
                <a:gd name="T53" fmla="*/ 201613 h 282"/>
                <a:gd name="T54" fmla="*/ 438150 w 282"/>
                <a:gd name="T55" fmla="*/ 157163 h 282"/>
                <a:gd name="T56" fmla="*/ 422275 w 282"/>
                <a:gd name="T57" fmla="*/ 117475 h 282"/>
                <a:gd name="T58" fmla="*/ 398463 w 282"/>
                <a:gd name="T59" fmla="*/ 80963 h 282"/>
                <a:gd name="T60" fmla="*/ 368300 w 282"/>
                <a:gd name="T61" fmla="*/ 50800 h 282"/>
                <a:gd name="T62" fmla="*/ 331788 w 282"/>
                <a:gd name="T63" fmla="*/ 26988 h 282"/>
                <a:gd name="T64" fmla="*/ 292100 w 282"/>
                <a:gd name="T65" fmla="*/ 9525 h 282"/>
                <a:gd name="T66" fmla="*/ 247650 w 282"/>
                <a:gd name="T67" fmla="*/ 1588 h 282"/>
                <a:gd name="T68" fmla="*/ 223838 w 282"/>
                <a:gd name="T69" fmla="*/ 0 h 28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282" h="282">
                  <a:moveTo>
                    <a:pt x="141" y="0"/>
                  </a:moveTo>
                  <a:lnTo>
                    <a:pt x="141" y="0"/>
                  </a:lnTo>
                  <a:lnTo>
                    <a:pt x="127" y="1"/>
                  </a:lnTo>
                  <a:lnTo>
                    <a:pt x="113" y="2"/>
                  </a:lnTo>
                  <a:lnTo>
                    <a:pt x="99" y="6"/>
                  </a:lnTo>
                  <a:lnTo>
                    <a:pt x="87" y="11"/>
                  </a:lnTo>
                  <a:lnTo>
                    <a:pt x="74" y="17"/>
                  </a:lnTo>
                  <a:lnTo>
                    <a:pt x="63" y="24"/>
                  </a:lnTo>
                  <a:lnTo>
                    <a:pt x="51" y="32"/>
                  </a:lnTo>
                  <a:lnTo>
                    <a:pt x="41" y="41"/>
                  </a:lnTo>
                  <a:lnTo>
                    <a:pt x="33" y="51"/>
                  </a:lnTo>
                  <a:lnTo>
                    <a:pt x="25" y="61"/>
                  </a:lnTo>
                  <a:lnTo>
                    <a:pt x="17" y="74"/>
                  </a:lnTo>
                  <a:lnTo>
                    <a:pt x="11" y="85"/>
                  </a:lnTo>
                  <a:lnTo>
                    <a:pt x="7" y="99"/>
                  </a:lnTo>
                  <a:lnTo>
                    <a:pt x="4" y="112"/>
                  </a:lnTo>
                  <a:lnTo>
                    <a:pt x="1" y="127"/>
                  </a:lnTo>
                  <a:lnTo>
                    <a:pt x="0" y="141"/>
                  </a:lnTo>
                  <a:lnTo>
                    <a:pt x="1" y="155"/>
                  </a:lnTo>
                  <a:lnTo>
                    <a:pt x="4" y="170"/>
                  </a:lnTo>
                  <a:lnTo>
                    <a:pt x="7" y="182"/>
                  </a:lnTo>
                  <a:lnTo>
                    <a:pt x="11" y="196"/>
                  </a:lnTo>
                  <a:lnTo>
                    <a:pt x="17" y="208"/>
                  </a:lnTo>
                  <a:lnTo>
                    <a:pt x="25" y="220"/>
                  </a:lnTo>
                  <a:lnTo>
                    <a:pt x="33" y="230"/>
                  </a:lnTo>
                  <a:lnTo>
                    <a:pt x="41" y="240"/>
                  </a:lnTo>
                  <a:lnTo>
                    <a:pt x="51" y="249"/>
                  </a:lnTo>
                  <a:lnTo>
                    <a:pt x="63" y="258"/>
                  </a:lnTo>
                  <a:lnTo>
                    <a:pt x="74" y="264"/>
                  </a:lnTo>
                  <a:lnTo>
                    <a:pt x="87" y="271"/>
                  </a:lnTo>
                  <a:lnTo>
                    <a:pt x="99" y="276"/>
                  </a:lnTo>
                  <a:lnTo>
                    <a:pt x="113" y="279"/>
                  </a:lnTo>
                  <a:lnTo>
                    <a:pt x="127" y="281"/>
                  </a:lnTo>
                  <a:lnTo>
                    <a:pt x="141" y="282"/>
                  </a:lnTo>
                  <a:lnTo>
                    <a:pt x="156" y="281"/>
                  </a:lnTo>
                  <a:lnTo>
                    <a:pt x="170" y="279"/>
                  </a:lnTo>
                  <a:lnTo>
                    <a:pt x="184" y="276"/>
                  </a:lnTo>
                  <a:lnTo>
                    <a:pt x="196" y="271"/>
                  </a:lnTo>
                  <a:lnTo>
                    <a:pt x="209" y="264"/>
                  </a:lnTo>
                  <a:lnTo>
                    <a:pt x="220" y="258"/>
                  </a:lnTo>
                  <a:lnTo>
                    <a:pt x="232" y="249"/>
                  </a:lnTo>
                  <a:lnTo>
                    <a:pt x="242" y="240"/>
                  </a:lnTo>
                  <a:lnTo>
                    <a:pt x="251" y="230"/>
                  </a:lnTo>
                  <a:lnTo>
                    <a:pt x="258" y="220"/>
                  </a:lnTo>
                  <a:lnTo>
                    <a:pt x="266" y="208"/>
                  </a:lnTo>
                  <a:lnTo>
                    <a:pt x="271" y="196"/>
                  </a:lnTo>
                  <a:lnTo>
                    <a:pt x="276" y="182"/>
                  </a:lnTo>
                  <a:lnTo>
                    <a:pt x="279" y="170"/>
                  </a:lnTo>
                  <a:lnTo>
                    <a:pt x="282" y="155"/>
                  </a:lnTo>
                  <a:lnTo>
                    <a:pt x="282" y="141"/>
                  </a:lnTo>
                  <a:lnTo>
                    <a:pt x="282" y="127"/>
                  </a:lnTo>
                  <a:lnTo>
                    <a:pt x="279" y="112"/>
                  </a:lnTo>
                  <a:lnTo>
                    <a:pt x="276" y="99"/>
                  </a:lnTo>
                  <a:lnTo>
                    <a:pt x="271" y="85"/>
                  </a:lnTo>
                  <a:lnTo>
                    <a:pt x="266" y="74"/>
                  </a:lnTo>
                  <a:lnTo>
                    <a:pt x="258" y="61"/>
                  </a:lnTo>
                  <a:lnTo>
                    <a:pt x="251" y="51"/>
                  </a:lnTo>
                  <a:lnTo>
                    <a:pt x="242" y="41"/>
                  </a:lnTo>
                  <a:lnTo>
                    <a:pt x="232" y="32"/>
                  </a:lnTo>
                  <a:lnTo>
                    <a:pt x="220" y="24"/>
                  </a:lnTo>
                  <a:lnTo>
                    <a:pt x="209" y="17"/>
                  </a:lnTo>
                  <a:lnTo>
                    <a:pt x="196" y="11"/>
                  </a:lnTo>
                  <a:lnTo>
                    <a:pt x="184" y="6"/>
                  </a:lnTo>
                  <a:lnTo>
                    <a:pt x="170" y="2"/>
                  </a:lnTo>
                  <a:lnTo>
                    <a:pt x="156" y="1"/>
                  </a:lnTo>
                  <a:lnTo>
                    <a:pt x="14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500" name="Freeform 436"/>
            <p:cNvSpPr>
              <a:spLocks/>
            </p:cNvSpPr>
            <p:nvPr/>
          </p:nvSpPr>
          <p:spPr bwMode="auto">
            <a:xfrm>
              <a:off x="8694738" y="4022725"/>
              <a:ext cx="207963" cy="207963"/>
            </a:xfrm>
            <a:custGeom>
              <a:avLst/>
              <a:gdLst>
                <a:gd name="T0" fmla="*/ 115888 w 131"/>
                <a:gd name="T1" fmla="*/ 161925 h 131"/>
                <a:gd name="T2" fmla="*/ 107950 w 131"/>
                <a:gd name="T3" fmla="*/ 165100 h 131"/>
                <a:gd name="T4" fmla="*/ 84138 w 131"/>
                <a:gd name="T5" fmla="*/ 160338 h 131"/>
                <a:gd name="T6" fmla="*/ 65088 w 131"/>
                <a:gd name="T7" fmla="*/ 149225 h 131"/>
                <a:gd name="T8" fmla="*/ 52388 w 131"/>
                <a:gd name="T9" fmla="*/ 130175 h 131"/>
                <a:gd name="T10" fmla="*/ 46038 w 131"/>
                <a:gd name="T11" fmla="*/ 106363 h 131"/>
                <a:gd name="T12" fmla="*/ 46038 w 131"/>
                <a:gd name="T13" fmla="*/ 95250 h 131"/>
                <a:gd name="T14" fmla="*/ 53975 w 131"/>
                <a:gd name="T15" fmla="*/ 73025 h 131"/>
                <a:gd name="T16" fmla="*/ 60325 w 131"/>
                <a:gd name="T17" fmla="*/ 65088 h 131"/>
                <a:gd name="T18" fmla="*/ 77788 w 131"/>
                <a:gd name="T19" fmla="*/ 50800 h 131"/>
                <a:gd name="T20" fmla="*/ 103188 w 131"/>
                <a:gd name="T21" fmla="*/ 44450 h 131"/>
                <a:gd name="T22" fmla="*/ 104775 w 131"/>
                <a:gd name="T23" fmla="*/ 44450 h 131"/>
                <a:gd name="T24" fmla="*/ 115888 w 131"/>
                <a:gd name="T25" fmla="*/ 44450 h 131"/>
                <a:gd name="T26" fmla="*/ 136525 w 131"/>
                <a:gd name="T27" fmla="*/ 52388 h 131"/>
                <a:gd name="T28" fmla="*/ 152400 w 131"/>
                <a:gd name="T29" fmla="*/ 68263 h 131"/>
                <a:gd name="T30" fmla="*/ 161925 w 131"/>
                <a:gd name="T31" fmla="*/ 88900 h 131"/>
                <a:gd name="T32" fmla="*/ 165100 w 131"/>
                <a:gd name="T33" fmla="*/ 100013 h 131"/>
                <a:gd name="T34" fmla="*/ 184150 w 131"/>
                <a:gd name="T35" fmla="*/ 134938 h 131"/>
                <a:gd name="T36" fmla="*/ 188913 w 131"/>
                <a:gd name="T37" fmla="*/ 120650 h 131"/>
                <a:gd name="T38" fmla="*/ 207963 w 131"/>
                <a:gd name="T39" fmla="*/ 111125 h 131"/>
                <a:gd name="T40" fmla="*/ 206375 w 131"/>
                <a:gd name="T41" fmla="*/ 90488 h 131"/>
                <a:gd name="T42" fmla="*/ 188913 w 131"/>
                <a:gd name="T43" fmla="*/ 88900 h 131"/>
                <a:gd name="T44" fmla="*/ 200025 w 131"/>
                <a:gd name="T45" fmla="*/ 61913 h 131"/>
                <a:gd name="T46" fmla="*/ 190500 w 131"/>
                <a:gd name="T47" fmla="*/ 44450 h 131"/>
                <a:gd name="T48" fmla="*/ 169863 w 131"/>
                <a:gd name="T49" fmla="*/ 49213 h 131"/>
                <a:gd name="T50" fmla="*/ 160338 w 131"/>
                <a:gd name="T51" fmla="*/ 38100 h 131"/>
                <a:gd name="T52" fmla="*/ 161925 w 131"/>
                <a:gd name="T53" fmla="*/ 17463 h 131"/>
                <a:gd name="T54" fmla="*/ 144463 w 131"/>
                <a:gd name="T55" fmla="*/ 7938 h 131"/>
                <a:gd name="T56" fmla="*/ 134938 w 131"/>
                <a:gd name="T57" fmla="*/ 22225 h 131"/>
                <a:gd name="T58" fmla="*/ 115888 w 131"/>
                <a:gd name="T59" fmla="*/ 0 h 131"/>
                <a:gd name="T60" fmla="*/ 96838 w 131"/>
                <a:gd name="T61" fmla="*/ 0 h 131"/>
                <a:gd name="T62" fmla="*/ 88900 w 131"/>
                <a:gd name="T63" fmla="*/ 20638 h 131"/>
                <a:gd name="T64" fmla="*/ 76200 w 131"/>
                <a:gd name="T65" fmla="*/ 22225 h 131"/>
                <a:gd name="T66" fmla="*/ 58738 w 131"/>
                <a:gd name="T67" fmla="*/ 12700 h 131"/>
                <a:gd name="T68" fmla="*/ 42863 w 131"/>
                <a:gd name="T69" fmla="*/ 22225 h 131"/>
                <a:gd name="T70" fmla="*/ 49213 w 131"/>
                <a:gd name="T71" fmla="*/ 38100 h 131"/>
                <a:gd name="T72" fmla="*/ 42863 w 131"/>
                <a:gd name="T73" fmla="*/ 46038 h 131"/>
                <a:gd name="T74" fmla="*/ 20638 w 131"/>
                <a:gd name="T75" fmla="*/ 42863 h 131"/>
                <a:gd name="T76" fmla="*/ 12700 w 131"/>
                <a:gd name="T77" fmla="*/ 60325 h 131"/>
                <a:gd name="T78" fmla="*/ 23813 w 131"/>
                <a:gd name="T79" fmla="*/ 76200 h 131"/>
                <a:gd name="T80" fmla="*/ 20638 w 131"/>
                <a:gd name="T81" fmla="*/ 88900 h 131"/>
                <a:gd name="T82" fmla="*/ 3175 w 131"/>
                <a:gd name="T83" fmla="*/ 98425 h 131"/>
                <a:gd name="T84" fmla="*/ 3175 w 131"/>
                <a:gd name="T85" fmla="*/ 119063 h 131"/>
                <a:gd name="T86" fmla="*/ 20638 w 131"/>
                <a:gd name="T87" fmla="*/ 120650 h 131"/>
                <a:gd name="T88" fmla="*/ 11113 w 131"/>
                <a:gd name="T89" fmla="*/ 146050 h 131"/>
                <a:gd name="T90" fmla="*/ 20638 w 131"/>
                <a:gd name="T91" fmla="*/ 161925 h 131"/>
                <a:gd name="T92" fmla="*/ 41275 w 131"/>
                <a:gd name="T93" fmla="*/ 160338 h 131"/>
                <a:gd name="T94" fmla="*/ 50800 w 131"/>
                <a:gd name="T95" fmla="*/ 168275 h 131"/>
                <a:gd name="T96" fmla="*/ 49213 w 131"/>
                <a:gd name="T97" fmla="*/ 190500 h 131"/>
                <a:gd name="T98" fmla="*/ 66675 w 131"/>
                <a:gd name="T99" fmla="*/ 200025 h 131"/>
                <a:gd name="T100" fmla="*/ 76200 w 131"/>
                <a:gd name="T101" fmla="*/ 184150 h 131"/>
                <a:gd name="T102" fmla="*/ 95250 w 131"/>
                <a:gd name="T103" fmla="*/ 207963 h 131"/>
                <a:gd name="T104" fmla="*/ 114300 w 131"/>
                <a:gd name="T105" fmla="*/ 206375 h 131"/>
                <a:gd name="T106" fmla="*/ 120650 w 131"/>
                <a:gd name="T107" fmla="*/ 188913 h 131"/>
                <a:gd name="T108" fmla="*/ 136525 w 131"/>
                <a:gd name="T109" fmla="*/ 184150 h 13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31" h="131">
                  <a:moveTo>
                    <a:pt x="73" y="102"/>
                  </a:moveTo>
                  <a:lnTo>
                    <a:pt x="73" y="102"/>
                  </a:lnTo>
                  <a:lnTo>
                    <a:pt x="68" y="104"/>
                  </a:lnTo>
                  <a:lnTo>
                    <a:pt x="61" y="104"/>
                  </a:lnTo>
                  <a:lnTo>
                    <a:pt x="53" y="101"/>
                  </a:lnTo>
                  <a:lnTo>
                    <a:pt x="47" y="99"/>
                  </a:lnTo>
                  <a:lnTo>
                    <a:pt x="41" y="94"/>
                  </a:lnTo>
                  <a:lnTo>
                    <a:pt x="37" y="89"/>
                  </a:lnTo>
                  <a:lnTo>
                    <a:pt x="33" y="82"/>
                  </a:lnTo>
                  <a:lnTo>
                    <a:pt x="31" y="75"/>
                  </a:lnTo>
                  <a:lnTo>
                    <a:pt x="29" y="67"/>
                  </a:lnTo>
                  <a:lnTo>
                    <a:pt x="29" y="60"/>
                  </a:lnTo>
                  <a:lnTo>
                    <a:pt x="31" y="53"/>
                  </a:lnTo>
                  <a:lnTo>
                    <a:pt x="34" y="46"/>
                  </a:lnTo>
                  <a:lnTo>
                    <a:pt x="38" y="41"/>
                  </a:lnTo>
                  <a:lnTo>
                    <a:pt x="44" y="36"/>
                  </a:lnTo>
                  <a:lnTo>
                    <a:pt x="49" y="32"/>
                  </a:lnTo>
                  <a:lnTo>
                    <a:pt x="57" y="29"/>
                  </a:lnTo>
                  <a:lnTo>
                    <a:pt x="65" y="28"/>
                  </a:lnTo>
                  <a:lnTo>
                    <a:pt x="66" y="28"/>
                  </a:lnTo>
                  <a:lnTo>
                    <a:pt x="73" y="28"/>
                  </a:lnTo>
                  <a:lnTo>
                    <a:pt x="80" y="31"/>
                  </a:lnTo>
                  <a:lnTo>
                    <a:pt x="86" y="33"/>
                  </a:lnTo>
                  <a:lnTo>
                    <a:pt x="92" y="38"/>
                  </a:lnTo>
                  <a:lnTo>
                    <a:pt x="96" y="43"/>
                  </a:lnTo>
                  <a:lnTo>
                    <a:pt x="100" y="50"/>
                  </a:lnTo>
                  <a:lnTo>
                    <a:pt x="102" y="56"/>
                  </a:lnTo>
                  <a:lnTo>
                    <a:pt x="104" y="63"/>
                  </a:lnTo>
                  <a:lnTo>
                    <a:pt x="104" y="71"/>
                  </a:lnTo>
                  <a:lnTo>
                    <a:pt x="116" y="85"/>
                  </a:lnTo>
                  <a:lnTo>
                    <a:pt x="119" y="76"/>
                  </a:lnTo>
                  <a:lnTo>
                    <a:pt x="131" y="72"/>
                  </a:lnTo>
                  <a:lnTo>
                    <a:pt x="131" y="70"/>
                  </a:lnTo>
                  <a:lnTo>
                    <a:pt x="131" y="61"/>
                  </a:lnTo>
                  <a:lnTo>
                    <a:pt x="130" y="57"/>
                  </a:lnTo>
                  <a:lnTo>
                    <a:pt x="119" y="56"/>
                  </a:lnTo>
                  <a:lnTo>
                    <a:pt x="116" y="48"/>
                  </a:lnTo>
                  <a:lnTo>
                    <a:pt x="126" y="39"/>
                  </a:lnTo>
                  <a:lnTo>
                    <a:pt x="124" y="36"/>
                  </a:lnTo>
                  <a:lnTo>
                    <a:pt x="120" y="28"/>
                  </a:lnTo>
                  <a:lnTo>
                    <a:pt x="118" y="26"/>
                  </a:lnTo>
                  <a:lnTo>
                    <a:pt x="107" y="31"/>
                  </a:lnTo>
                  <a:lnTo>
                    <a:pt x="101" y="24"/>
                  </a:lnTo>
                  <a:lnTo>
                    <a:pt x="105" y="13"/>
                  </a:lnTo>
                  <a:lnTo>
                    <a:pt x="102" y="11"/>
                  </a:lnTo>
                  <a:lnTo>
                    <a:pt x="94" y="7"/>
                  </a:lnTo>
                  <a:lnTo>
                    <a:pt x="91" y="5"/>
                  </a:lnTo>
                  <a:lnTo>
                    <a:pt x="85" y="14"/>
                  </a:lnTo>
                  <a:lnTo>
                    <a:pt x="76" y="13"/>
                  </a:lnTo>
                  <a:lnTo>
                    <a:pt x="73" y="0"/>
                  </a:lnTo>
                  <a:lnTo>
                    <a:pt x="70" y="0"/>
                  </a:lnTo>
                  <a:lnTo>
                    <a:pt x="61" y="0"/>
                  </a:lnTo>
                  <a:lnTo>
                    <a:pt x="57" y="2"/>
                  </a:lnTo>
                  <a:lnTo>
                    <a:pt x="56" y="13"/>
                  </a:lnTo>
                  <a:lnTo>
                    <a:pt x="48" y="14"/>
                  </a:lnTo>
                  <a:lnTo>
                    <a:pt x="39" y="5"/>
                  </a:lnTo>
                  <a:lnTo>
                    <a:pt x="37" y="8"/>
                  </a:lnTo>
                  <a:lnTo>
                    <a:pt x="29" y="12"/>
                  </a:lnTo>
                  <a:lnTo>
                    <a:pt x="27" y="14"/>
                  </a:lnTo>
                  <a:lnTo>
                    <a:pt x="31" y="24"/>
                  </a:lnTo>
                  <a:lnTo>
                    <a:pt x="27" y="29"/>
                  </a:lnTo>
                  <a:lnTo>
                    <a:pt x="26" y="31"/>
                  </a:lnTo>
                  <a:lnTo>
                    <a:pt x="13" y="27"/>
                  </a:lnTo>
                  <a:lnTo>
                    <a:pt x="12" y="29"/>
                  </a:lnTo>
                  <a:lnTo>
                    <a:pt x="8" y="38"/>
                  </a:lnTo>
                  <a:lnTo>
                    <a:pt x="5" y="41"/>
                  </a:lnTo>
                  <a:lnTo>
                    <a:pt x="15" y="48"/>
                  </a:lnTo>
                  <a:lnTo>
                    <a:pt x="13" y="56"/>
                  </a:lnTo>
                  <a:lnTo>
                    <a:pt x="0" y="58"/>
                  </a:lnTo>
                  <a:lnTo>
                    <a:pt x="2" y="62"/>
                  </a:lnTo>
                  <a:lnTo>
                    <a:pt x="2" y="71"/>
                  </a:lnTo>
                  <a:lnTo>
                    <a:pt x="2" y="75"/>
                  </a:lnTo>
                  <a:lnTo>
                    <a:pt x="13" y="76"/>
                  </a:lnTo>
                  <a:lnTo>
                    <a:pt x="15" y="84"/>
                  </a:lnTo>
                  <a:lnTo>
                    <a:pt x="7" y="92"/>
                  </a:lnTo>
                  <a:lnTo>
                    <a:pt x="8" y="95"/>
                  </a:lnTo>
                  <a:lnTo>
                    <a:pt x="13" y="102"/>
                  </a:lnTo>
                  <a:lnTo>
                    <a:pt x="14" y="105"/>
                  </a:lnTo>
                  <a:lnTo>
                    <a:pt x="26" y="101"/>
                  </a:lnTo>
                  <a:lnTo>
                    <a:pt x="32" y="106"/>
                  </a:lnTo>
                  <a:lnTo>
                    <a:pt x="27" y="119"/>
                  </a:lnTo>
                  <a:lnTo>
                    <a:pt x="31" y="120"/>
                  </a:lnTo>
                  <a:lnTo>
                    <a:pt x="38" y="124"/>
                  </a:lnTo>
                  <a:lnTo>
                    <a:pt x="42" y="126"/>
                  </a:lnTo>
                  <a:lnTo>
                    <a:pt x="48" y="116"/>
                  </a:lnTo>
                  <a:lnTo>
                    <a:pt x="57" y="119"/>
                  </a:lnTo>
                  <a:lnTo>
                    <a:pt x="60" y="131"/>
                  </a:lnTo>
                  <a:lnTo>
                    <a:pt x="62" y="130"/>
                  </a:lnTo>
                  <a:lnTo>
                    <a:pt x="72" y="130"/>
                  </a:lnTo>
                  <a:lnTo>
                    <a:pt x="75" y="130"/>
                  </a:lnTo>
                  <a:lnTo>
                    <a:pt x="76" y="119"/>
                  </a:lnTo>
                  <a:lnTo>
                    <a:pt x="86" y="116"/>
                  </a:lnTo>
                  <a:lnTo>
                    <a:pt x="73" y="1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501" name="Freeform 437"/>
            <p:cNvSpPr>
              <a:spLocks/>
            </p:cNvSpPr>
            <p:nvPr/>
          </p:nvSpPr>
          <p:spPr bwMode="auto">
            <a:xfrm>
              <a:off x="8759825" y="4083050"/>
              <a:ext cx="149225" cy="152400"/>
            </a:xfrm>
            <a:custGeom>
              <a:avLst/>
              <a:gdLst>
                <a:gd name="T0" fmla="*/ 149225 w 94"/>
                <a:gd name="T1" fmla="*/ 127000 h 96"/>
                <a:gd name="T2" fmla="*/ 149225 w 94"/>
                <a:gd name="T3" fmla="*/ 127000 h 96"/>
                <a:gd name="T4" fmla="*/ 149225 w 94"/>
                <a:gd name="T5" fmla="*/ 120650 h 96"/>
                <a:gd name="T6" fmla="*/ 147638 w 94"/>
                <a:gd name="T7" fmla="*/ 115888 h 96"/>
                <a:gd name="T8" fmla="*/ 147638 w 94"/>
                <a:gd name="T9" fmla="*/ 115888 h 96"/>
                <a:gd name="T10" fmla="*/ 79375 w 94"/>
                <a:gd name="T11" fmla="*/ 52388 h 96"/>
                <a:gd name="T12" fmla="*/ 79375 w 94"/>
                <a:gd name="T13" fmla="*/ 52388 h 96"/>
                <a:gd name="T14" fmla="*/ 80963 w 94"/>
                <a:gd name="T15" fmla="*/ 42863 h 96"/>
                <a:gd name="T16" fmla="*/ 79375 w 94"/>
                <a:gd name="T17" fmla="*/ 31750 h 96"/>
                <a:gd name="T18" fmla="*/ 76200 w 94"/>
                <a:gd name="T19" fmla="*/ 22225 h 96"/>
                <a:gd name="T20" fmla="*/ 69850 w 94"/>
                <a:gd name="T21" fmla="*/ 12700 h 96"/>
                <a:gd name="T22" fmla="*/ 69850 w 94"/>
                <a:gd name="T23" fmla="*/ 12700 h 96"/>
                <a:gd name="T24" fmla="*/ 58738 w 94"/>
                <a:gd name="T25" fmla="*/ 6350 h 96"/>
                <a:gd name="T26" fmla="*/ 47625 w 94"/>
                <a:gd name="T27" fmla="*/ 1588 h 96"/>
                <a:gd name="T28" fmla="*/ 34925 w 94"/>
                <a:gd name="T29" fmla="*/ 0 h 96"/>
                <a:gd name="T30" fmla="*/ 25400 w 94"/>
                <a:gd name="T31" fmla="*/ 4763 h 96"/>
                <a:gd name="T32" fmla="*/ 47625 w 94"/>
                <a:gd name="T33" fmla="*/ 26988 h 96"/>
                <a:gd name="T34" fmla="*/ 47625 w 94"/>
                <a:gd name="T35" fmla="*/ 26988 h 96"/>
                <a:gd name="T36" fmla="*/ 49213 w 94"/>
                <a:gd name="T37" fmla="*/ 30163 h 96"/>
                <a:gd name="T38" fmla="*/ 47625 w 94"/>
                <a:gd name="T39" fmla="*/ 34925 h 96"/>
                <a:gd name="T40" fmla="*/ 31750 w 94"/>
                <a:gd name="T41" fmla="*/ 50800 h 96"/>
                <a:gd name="T42" fmla="*/ 31750 w 94"/>
                <a:gd name="T43" fmla="*/ 50800 h 96"/>
                <a:gd name="T44" fmla="*/ 26988 w 94"/>
                <a:gd name="T45" fmla="*/ 50800 h 96"/>
                <a:gd name="T46" fmla="*/ 25400 w 94"/>
                <a:gd name="T47" fmla="*/ 50800 h 96"/>
                <a:gd name="T48" fmla="*/ 1588 w 94"/>
                <a:gd name="T49" fmla="*/ 26988 h 96"/>
                <a:gd name="T50" fmla="*/ 1588 w 94"/>
                <a:gd name="T51" fmla="*/ 26988 h 96"/>
                <a:gd name="T52" fmla="*/ 0 w 94"/>
                <a:gd name="T53" fmla="*/ 38100 h 96"/>
                <a:gd name="T54" fmla="*/ 0 w 94"/>
                <a:gd name="T55" fmla="*/ 50800 h 96"/>
                <a:gd name="T56" fmla="*/ 3175 w 94"/>
                <a:gd name="T57" fmla="*/ 61913 h 96"/>
                <a:gd name="T58" fmla="*/ 11113 w 94"/>
                <a:gd name="T59" fmla="*/ 73025 h 96"/>
                <a:gd name="T60" fmla="*/ 11113 w 94"/>
                <a:gd name="T61" fmla="*/ 73025 h 96"/>
                <a:gd name="T62" fmla="*/ 19050 w 94"/>
                <a:gd name="T63" fmla="*/ 77788 h 96"/>
                <a:gd name="T64" fmla="*/ 30163 w 94"/>
                <a:gd name="T65" fmla="*/ 82550 h 96"/>
                <a:gd name="T66" fmla="*/ 39688 w 94"/>
                <a:gd name="T67" fmla="*/ 84138 h 96"/>
                <a:gd name="T68" fmla="*/ 49213 w 94"/>
                <a:gd name="T69" fmla="*/ 82550 h 96"/>
                <a:gd name="T70" fmla="*/ 49213 w 94"/>
                <a:gd name="T71" fmla="*/ 82550 h 96"/>
                <a:gd name="T72" fmla="*/ 112713 w 94"/>
                <a:gd name="T73" fmla="*/ 147638 h 96"/>
                <a:gd name="T74" fmla="*/ 112713 w 94"/>
                <a:gd name="T75" fmla="*/ 147638 h 96"/>
                <a:gd name="T76" fmla="*/ 119063 w 94"/>
                <a:gd name="T77" fmla="*/ 152400 h 96"/>
                <a:gd name="T78" fmla="*/ 123825 w 94"/>
                <a:gd name="T79" fmla="*/ 152400 h 96"/>
                <a:gd name="T80" fmla="*/ 123825 w 94"/>
                <a:gd name="T81" fmla="*/ 152400 h 96"/>
                <a:gd name="T82" fmla="*/ 133350 w 94"/>
                <a:gd name="T83" fmla="*/ 150813 h 96"/>
                <a:gd name="T84" fmla="*/ 141288 w 94"/>
                <a:gd name="T85" fmla="*/ 144463 h 96"/>
                <a:gd name="T86" fmla="*/ 147638 w 94"/>
                <a:gd name="T87" fmla="*/ 136525 h 96"/>
                <a:gd name="T88" fmla="*/ 149225 w 94"/>
                <a:gd name="T89" fmla="*/ 127000 h 96"/>
                <a:gd name="T90" fmla="*/ 149225 w 94"/>
                <a:gd name="T91" fmla="*/ 127000 h 9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94" h="96">
                  <a:moveTo>
                    <a:pt x="94" y="80"/>
                  </a:moveTo>
                  <a:lnTo>
                    <a:pt x="94" y="80"/>
                  </a:lnTo>
                  <a:lnTo>
                    <a:pt x="94" y="76"/>
                  </a:lnTo>
                  <a:lnTo>
                    <a:pt x="93" y="73"/>
                  </a:lnTo>
                  <a:lnTo>
                    <a:pt x="50" y="33"/>
                  </a:lnTo>
                  <a:lnTo>
                    <a:pt x="51" y="27"/>
                  </a:lnTo>
                  <a:lnTo>
                    <a:pt x="50" y="20"/>
                  </a:lnTo>
                  <a:lnTo>
                    <a:pt x="48" y="14"/>
                  </a:lnTo>
                  <a:lnTo>
                    <a:pt x="44" y="8"/>
                  </a:lnTo>
                  <a:lnTo>
                    <a:pt x="37" y="4"/>
                  </a:lnTo>
                  <a:lnTo>
                    <a:pt x="30" y="1"/>
                  </a:lnTo>
                  <a:lnTo>
                    <a:pt x="22" y="0"/>
                  </a:lnTo>
                  <a:lnTo>
                    <a:pt x="16" y="3"/>
                  </a:lnTo>
                  <a:lnTo>
                    <a:pt x="30" y="17"/>
                  </a:lnTo>
                  <a:lnTo>
                    <a:pt x="31" y="19"/>
                  </a:lnTo>
                  <a:lnTo>
                    <a:pt x="30" y="22"/>
                  </a:lnTo>
                  <a:lnTo>
                    <a:pt x="20" y="32"/>
                  </a:lnTo>
                  <a:lnTo>
                    <a:pt x="17" y="32"/>
                  </a:lnTo>
                  <a:lnTo>
                    <a:pt x="16" y="32"/>
                  </a:lnTo>
                  <a:lnTo>
                    <a:pt x="1" y="17"/>
                  </a:lnTo>
                  <a:lnTo>
                    <a:pt x="0" y="24"/>
                  </a:lnTo>
                  <a:lnTo>
                    <a:pt x="0" y="32"/>
                  </a:lnTo>
                  <a:lnTo>
                    <a:pt x="2" y="39"/>
                  </a:lnTo>
                  <a:lnTo>
                    <a:pt x="7" y="46"/>
                  </a:lnTo>
                  <a:lnTo>
                    <a:pt x="12" y="49"/>
                  </a:lnTo>
                  <a:lnTo>
                    <a:pt x="19" y="52"/>
                  </a:lnTo>
                  <a:lnTo>
                    <a:pt x="25" y="53"/>
                  </a:lnTo>
                  <a:lnTo>
                    <a:pt x="31" y="52"/>
                  </a:lnTo>
                  <a:lnTo>
                    <a:pt x="71" y="93"/>
                  </a:lnTo>
                  <a:lnTo>
                    <a:pt x="75" y="96"/>
                  </a:lnTo>
                  <a:lnTo>
                    <a:pt x="78" y="96"/>
                  </a:lnTo>
                  <a:lnTo>
                    <a:pt x="84" y="95"/>
                  </a:lnTo>
                  <a:lnTo>
                    <a:pt x="89" y="91"/>
                  </a:lnTo>
                  <a:lnTo>
                    <a:pt x="93" y="86"/>
                  </a:lnTo>
                  <a:lnTo>
                    <a:pt x="94" y="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502" name="Freeform 438"/>
            <p:cNvSpPr>
              <a:spLocks/>
            </p:cNvSpPr>
            <p:nvPr/>
          </p:nvSpPr>
          <p:spPr bwMode="auto">
            <a:xfrm>
              <a:off x="7943850" y="3079750"/>
              <a:ext cx="473075" cy="471488"/>
            </a:xfrm>
            <a:custGeom>
              <a:avLst/>
              <a:gdLst>
                <a:gd name="T0" fmla="*/ 238125 w 298"/>
                <a:gd name="T1" fmla="*/ 0 h 297"/>
                <a:gd name="T2" fmla="*/ 188913 w 298"/>
                <a:gd name="T3" fmla="*/ 6350 h 297"/>
                <a:gd name="T4" fmla="*/ 146050 w 298"/>
                <a:gd name="T5" fmla="*/ 19050 h 297"/>
                <a:gd name="T6" fmla="*/ 103188 w 298"/>
                <a:gd name="T7" fmla="*/ 39688 h 297"/>
                <a:gd name="T8" fmla="*/ 69850 w 298"/>
                <a:gd name="T9" fmla="*/ 69850 h 297"/>
                <a:gd name="T10" fmla="*/ 41275 w 298"/>
                <a:gd name="T11" fmla="*/ 103188 h 297"/>
                <a:gd name="T12" fmla="*/ 19050 w 298"/>
                <a:gd name="T13" fmla="*/ 144463 h 297"/>
                <a:gd name="T14" fmla="*/ 4763 w 298"/>
                <a:gd name="T15" fmla="*/ 188913 h 297"/>
                <a:gd name="T16" fmla="*/ 0 w 298"/>
                <a:gd name="T17" fmla="*/ 234950 h 297"/>
                <a:gd name="T18" fmla="*/ 1588 w 298"/>
                <a:gd name="T19" fmla="*/ 260350 h 297"/>
                <a:gd name="T20" fmla="*/ 11113 w 298"/>
                <a:gd name="T21" fmla="*/ 306388 h 297"/>
                <a:gd name="T22" fmla="*/ 30163 w 298"/>
                <a:gd name="T23" fmla="*/ 349250 h 297"/>
                <a:gd name="T24" fmla="*/ 53975 w 298"/>
                <a:gd name="T25" fmla="*/ 385763 h 297"/>
                <a:gd name="T26" fmla="*/ 85725 w 298"/>
                <a:gd name="T27" fmla="*/ 419100 h 297"/>
                <a:gd name="T28" fmla="*/ 123825 w 298"/>
                <a:gd name="T29" fmla="*/ 442913 h 297"/>
                <a:gd name="T30" fmla="*/ 165100 w 298"/>
                <a:gd name="T31" fmla="*/ 461963 h 297"/>
                <a:gd name="T32" fmla="*/ 211138 w 298"/>
                <a:gd name="T33" fmla="*/ 471488 h 297"/>
                <a:gd name="T34" fmla="*/ 238125 w 298"/>
                <a:gd name="T35" fmla="*/ 471488 h 297"/>
                <a:gd name="T36" fmla="*/ 284163 w 298"/>
                <a:gd name="T37" fmla="*/ 468313 h 297"/>
                <a:gd name="T38" fmla="*/ 330200 w 298"/>
                <a:gd name="T39" fmla="*/ 454025 h 297"/>
                <a:gd name="T40" fmla="*/ 369888 w 298"/>
                <a:gd name="T41" fmla="*/ 431800 h 297"/>
                <a:gd name="T42" fmla="*/ 403225 w 298"/>
                <a:gd name="T43" fmla="*/ 403225 h 297"/>
                <a:gd name="T44" fmla="*/ 433388 w 298"/>
                <a:gd name="T45" fmla="*/ 368300 h 297"/>
                <a:gd name="T46" fmla="*/ 454025 w 298"/>
                <a:gd name="T47" fmla="*/ 327025 h 297"/>
                <a:gd name="T48" fmla="*/ 466725 w 298"/>
                <a:gd name="T49" fmla="*/ 284163 h 297"/>
                <a:gd name="T50" fmla="*/ 473075 w 298"/>
                <a:gd name="T51" fmla="*/ 234950 h 297"/>
                <a:gd name="T52" fmla="*/ 471488 w 298"/>
                <a:gd name="T53" fmla="*/ 211138 h 297"/>
                <a:gd name="T54" fmla="*/ 461963 w 298"/>
                <a:gd name="T55" fmla="*/ 165100 h 297"/>
                <a:gd name="T56" fmla="*/ 442913 w 298"/>
                <a:gd name="T57" fmla="*/ 123825 h 297"/>
                <a:gd name="T58" fmla="*/ 419100 w 298"/>
                <a:gd name="T59" fmla="*/ 85725 h 297"/>
                <a:gd name="T60" fmla="*/ 387350 w 298"/>
                <a:gd name="T61" fmla="*/ 53975 h 297"/>
                <a:gd name="T62" fmla="*/ 349250 w 298"/>
                <a:gd name="T63" fmla="*/ 26988 h 297"/>
                <a:gd name="T64" fmla="*/ 307975 w 298"/>
                <a:gd name="T65" fmla="*/ 11113 h 297"/>
                <a:gd name="T66" fmla="*/ 261938 w 298"/>
                <a:gd name="T67" fmla="*/ 1588 h 297"/>
                <a:gd name="T68" fmla="*/ 238125 w 298"/>
                <a:gd name="T69" fmla="*/ 0 h 29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298" h="297">
                  <a:moveTo>
                    <a:pt x="150" y="0"/>
                  </a:moveTo>
                  <a:lnTo>
                    <a:pt x="150" y="0"/>
                  </a:lnTo>
                  <a:lnTo>
                    <a:pt x="133" y="1"/>
                  </a:lnTo>
                  <a:lnTo>
                    <a:pt x="119" y="4"/>
                  </a:lnTo>
                  <a:lnTo>
                    <a:pt x="104" y="7"/>
                  </a:lnTo>
                  <a:lnTo>
                    <a:pt x="92" y="12"/>
                  </a:lnTo>
                  <a:lnTo>
                    <a:pt x="78" y="17"/>
                  </a:lnTo>
                  <a:lnTo>
                    <a:pt x="65" y="25"/>
                  </a:lnTo>
                  <a:lnTo>
                    <a:pt x="54" y="34"/>
                  </a:lnTo>
                  <a:lnTo>
                    <a:pt x="44" y="44"/>
                  </a:lnTo>
                  <a:lnTo>
                    <a:pt x="34" y="54"/>
                  </a:lnTo>
                  <a:lnTo>
                    <a:pt x="26" y="65"/>
                  </a:lnTo>
                  <a:lnTo>
                    <a:pt x="19" y="78"/>
                  </a:lnTo>
                  <a:lnTo>
                    <a:pt x="12" y="91"/>
                  </a:lnTo>
                  <a:lnTo>
                    <a:pt x="7" y="104"/>
                  </a:lnTo>
                  <a:lnTo>
                    <a:pt x="3" y="119"/>
                  </a:lnTo>
                  <a:lnTo>
                    <a:pt x="1" y="133"/>
                  </a:lnTo>
                  <a:lnTo>
                    <a:pt x="0" y="148"/>
                  </a:lnTo>
                  <a:lnTo>
                    <a:pt x="1" y="164"/>
                  </a:lnTo>
                  <a:lnTo>
                    <a:pt x="3" y="179"/>
                  </a:lnTo>
                  <a:lnTo>
                    <a:pt x="7" y="193"/>
                  </a:lnTo>
                  <a:lnTo>
                    <a:pt x="12" y="206"/>
                  </a:lnTo>
                  <a:lnTo>
                    <a:pt x="19" y="220"/>
                  </a:lnTo>
                  <a:lnTo>
                    <a:pt x="26" y="232"/>
                  </a:lnTo>
                  <a:lnTo>
                    <a:pt x="34" y="243"/>
                  </a:lnTo>
                  <a:lnTo>
                    <a:pt x="44" y="254"/>
                  </a:lnTo>
                  <a:lnTo>
                    <a:pt x="54" y="264"/>
                  </a:lnTo>
                  <a:lnTo>
                    <a:pt x="65" y="272"/>
                  </a:lnTo>
                  <a:lnTo>
                    <a:pt x="78" y="279"/>
                  </a:lnTo>
                  <a:lnTo>
                    <a:pt x="92" y="286"/>
                  </a:lnTo>
                  <a:lnTo>
                    <a:pt x="104" y="291"/>
                  </a:lnTo>
                  <a:lnTo>
                    <a:pt x="119" y="295"/>
                  </a:lnTo>
                  <a:lnTo>
                    <a:pt x="133" y="297"/>
                  </a:lnTo>
                  <a:lnTo>
                    <a:pt x="150" y="297"/>
                  </a:lnTo>
                  <a:lnTo>
                    <a:pt x="165" y="297"/>
                  </a:lnTo>
                  <a:lnTo>
                    <a:pt x="179" y="295"/>
                  </a:lnTo>
                  <a:lnTo>
                    <a:pt x="194" y="291"/>
                  </a:lnTo>
                  <a:lnTo>
                    <a:pt x="208" y="286"/>
                  </a:lnTo>
                  <a:lnTo>
                    <a:pt x="220" y="279"/>
                  </a:lnTo>
                  <a:lnTo>
                    <a:pt x="233" y="272"/>
                  </a:lnTo>
                  <a:lnTo>
                    <a:pt x="244" y="264"/>
                  </a:lnTo>
                  <a:lnTo>
                    <a:pt x="254" y="254"/>
                  </a:lnTo>
                  <a:lnTo>
                    <a:pt x="264" y="243"/>
                  </a:lnTo>
                  <a:lnTo>
                    <a:pt x="273" y="232"/>
                  </a:lnTo>
                  <a:lnTo>
                    <a:pt x="279" y="220"/>
                  </a:lnTo>
                  <a:lnTo>
                    <a:pt x="286" y="206"/>
                  </a:lnTo>
                  <a:lnTo>
                    <a:pt x="291" y="193"/>
                  </a:lnTo>
                  <a:lnTo>
                    <a:pt x="294" y="179"/>
                  </a:lnTo>
                  <a:lnTo>
                    <a:pt x="297" y="164"/>
                  </a:lnTo>
                  <a:lnTo>
                    <a:pt x="298" y="148"/>
                  </a:lnTo>
                  <a:lnTo>
                    <a:pt x="297" y="133"/>
                  </a:lnTo>
                  <a:lnTo>
                    <a:pt x="294" y="119"/>
                  </a:lnTo>
                  <a:lnTo>
                    <a:pt x="291" y="104"/>
                  </a:lnTo>
                  <a:lnTo>
                    <a:pt x="286" y="91"/>
                  </a:lnTo>
                  <a:lnTo>
                    <a:pt x="279" y="78"/>
                  </a:lnTo>
                  <a:lnTo>
                    <a:pt x="273" y="65"/>
                  </a:lnTo>
                  <a:lnTo>
                    <a:pt x="264" y="54"/>
                  </a:lnTo>
                  <a:lnTo>
                    <a:pt x="254" y="44"/>
                  </a:lnTo>
                  <a:lnTo>
                    <a:pt x="244" y="34"/>
                  </a:lnTo>
                  <a:lnTo>
                    <a:pt x="233" y="25"/>
                  </a:lnTo>
                  <a:lnTo>
                    <a:pt x="220" y="17"/>
                  </a:lnTo>
                  <a:lnTo>
                    <a:pt x="208" y="12"/>
                  </a:lnTo>
                  <a:lnTo>
                    <a:pt x="194" y="7"/>
                  </a:lnTo>
                  <a:lnTo>
                    <a:pt x="179" y="4"/>
                  </a:lnTo>
                  <a:lnTo>
                    <a:pt x="165" y="1"/>
                  </a:lnTo>
                  <a:lnTo>
                    <a:pt x="150" y="0"/>
                  </a:lnTo>
                  <a:close/>
                </a:path>
              </a:pathLst>
            </a:custGeom>
            <a:solidFill>
              <a:srgbClr val="7EC8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503" name="Freeform 439"/>
            <p:cNvSpPr>
              <a:spLocks noEditPoints="1"/>
            </p:cNvSpPr>
            <p:nvPr/>
          </p:nvSpPr>
          <p:spPr bwMode="auto">
            <a:xfrm>
              <a:off x="8108950" y="3179763"/>
              <a:ext cx="111125" cy="246063"/>
            </a:xfrm>
            <a:custGeom>
              <a:avLst/>
              <a:gdLst>
                <a:gd name="T0" fmla="*/ 103188 w 70"/>
                <a:gd name="T1" fmla="*/ 233363 h 155"/>
                <a:gd name="T2" fmla="*/ 77788 w 70"/>
                <a:gd name="T3" fmla="*/ 242888 h 155"/>
                <a:gd name="T4" fmla="*/ 68263 w 70"/>
                <a:gd name="T5" fmla="*/ 246063 h 155"/>
                <a:gd name="T6" fmla="*/ 57150 w 70"/>
                <a:gd name="T7" fmla="*/ 246063 h 155"/>
                <a:gd name="T8" fmla="*/ 39688 w 70"/>
                <a:gd name="T9" fmla="*/ 242888 h 155"/>
                <a:gd name="T10" fmla="*/ 28575 w 70"/>
                <a:gd name="T11" fmla="*/ 238125 h 155"/>
                <a:gd name="T12" fmla="*/ 22225 w 70"/>
                <a:gd name="T13" fmla="*/ 231775 h 155"/>
                <a:gd name="T14" fmla="*/ 19050 w 70"/>
                <a:gd name="T15" fmla="*/ 219075 h 155"/>
                <a:gd name="T16" fmla="*/ 15875 w 70"/>
                <a:gd name="T17" fmla="*/ 214313 h 155"/>
                <a:gd name="T18" fmla="*/ 19050 w 70"/>
                <a:gd name="T19" fmla="*/ 201613 h 155"/>
                <a:gd name="T20" fmla="*/ 31750 w 70"/>
                <a:gd name="T21" fmla="*/ 144463 h 155"/>
                <a:gd name="T22" fmla="*/ 36513 w 70"/>
                <a:gd name="T23" fmla="*/ 131763 h 155"/>
                <a:gd name="T24" fmla="*/ 38100 w 70"/>
                <a:gd name="T25" fmla="*/ 119063 h 155"/>
                <a:gd name="T26" fmla="*/ 36513 w 70"/>
                <a:gd name="T27" fmla="*/ 114300 h 155"/>
                <a:gd name="T28" fmla="*/ 34925 w 70"/>
                <a:gd name="T29" fmla="*/ 107950 h 155"/>
                <a:gd name="T30" fmla="*/ 20638 w 70"/>
                <a:gd name="T31" fmla="*/ 106363 h 155"/>
                <a:gd name="T32" fmla="*/ 11113 w 70"/>
                <a:gd name="T33" fmla="*/ 106363 h 155"/>
                <a:gd name="T34" fmla="*/ 0 w 70"/>
                <a:gd name="T35" fmla="*/ 109538 h 155"/>
                <a:gd name="T36" fmla="*/ 4763 w 70"/>
                <a:gd name="T37" fmla="*/ 95250 h 155"/>
                <a:gd name="T38" fmla="*/ 28575 w 70"/>
                <a:gd name="T39" fmla="*/ 85725 h 155"/>
                <a:gd name="T40" fmla="*/ 50800 w 70"/>
                <a:gd name="T41" fmla="*/ 84138 h 155"/>
                <a:gd name="T42" fmla="*/ 58738 w 70"/>
                <a:gd name="T43" fmla="*/ 84138 h 155"/>
                <a:gd name="T44" fmla="*/ 74613 w 70"/>
                <a:gd name="T45" fmla="*/ 87313 h 155"/>
                <a:gd name="T46" fmla="*/ 77788 w 70"/>
                <a:gd name="T47" fmla="*/ 92075 h 155"/>
                <a:gd name="T48" fmla="*/ 85725 w 70"/>
                <a:gd name="T49" fmla="*/ 101600 h 155"/>
                <a:gd name="T50" fmla="*/ 90488 w 70"/>
                <a:gd name="T51" fmla="*/ 115888 h 155"/>
                <a:gd name="T52" fmla="*/ 88900 w 70"/>
                <a:gd name="T53" fmla="*/ 125413 h 155"/>
                <a:gd name="T54" fmla="*/ 85725 w 70"/>
                <a:gd name="T55" fmla="*/ 139700 h 155"/>
                <a:gd name="T56" fmla="*/ 73025 w 70"/>
                <a:gd name="T57" fmla="*/ 185738 h 155"/>
                <a:gd name="T58" fmla="*/ 69850 w 70"/>
                <a:gd name="T59" fmla="*/ 198438 h 155"/>
                <a:gd name="T60" fmla="*/ 68263 w 70"/>
                <a:gd name="T61" fmla="*/ 207963 h 155"/>
                <a:gd name="T62" fmla="*/ 73025 w 70"/>
                <a:gd name="T63" fmla="*/ 222250 h 155"/>
                <a:gd name="T64" fmla="*/ 77788 w 70"/>
                <a:gd name="T65" fmla="*/ 223838 h 155"/>
                <a:gd name="T66" fmla="*/ 85725 w 70"/>
                <a:gd name="T67" fmla="*/ 223838 h 155"/>
                <a:gd name="T68" fmla="*/ 98425 w 70"/>
                <a:gd name="T69" fmla="*/ 222250 h 155"/>
                <a:gd name="T70" fmla="*/ 106363 w 70"/>
                <a:gd name="T71" fmla="*/ 219075 h 155"/>
                <a:gd name="T72" fmla="*/ 111125 w 70"/>
                <a:gd name="T73" fmla="*/ 26988 h 155"/>
                <a:gd name="T74" fmla="*/ 100013 w 70"/>
                <a:gd name="T75" fmla="*/ 47625 h 155"/>
                <a:gd name="T76" fmla="*/ 90488 w 70"/>
                <a:gd name="T77" fmla="*/ 53975 h 155"/>
                <a:gd name="T78" fmla="*/ 77788 w 70"/>
                <a:gd name="T79" fmla="*/ 55563 h 155"/>
                <a:gd name="T80" fmla="*/ 57150 w 70"/>
                <a:gd name="T81" fmla="*/ 47625 h 155"/>
                <a:gd name="T82" fmla="*/ 50800 w 70"/>
                <a:gd name="T83" fmla="*/ 39688 h 155"/>
                <a:gd name="T84" fmla="*/ 47625 w 70"/>
                <a:gd name="T85" fmla="*/ 26988 h 155"/>
                <a:gd name="T86" fmla="*/ 47625 w 70"/>
                <a:gd name="T87" fmla="*/ 22225 h 155"/>
                <a:gd name="T88" fmla="*/ 57150 w 70"/>
                <a:gd name="T89" fmla="*/ 7938 h 155"/>
                <a:gd name="T90" fmla="*/ 66675 w 70"/>
                <a:gd name="T91" fmla="*/ 1588 h 155"/>
                <a:gd name="T92" fmla="*/ 77788 w 70"/>
                <a:gd name="T93" fmla="*/ 0 h 155"/>
                <a:gd name="T94" fmla="*/ 100013 w 70"/>
                <a:gd name="T95" fmla="*/ 7938 h 155"/>
                <a:gd name="T96" fmla="*/ 107950 w 70"/>
                <a:gd name="T97" fmla="*/ 17463 h 155"/>
                <a:gd name="T98" fmla="*/ 111125 w 70"/>
                <a:gd name="T99" fmla="*/ 26988 h 15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70" h="155">
                  <a:moveTo>
                    <a:pt x="67" y="138"/>
                  </a:moveTo>
                  <a:lnTo>
                    <a:pt x="65" y="147"/>
                  </a:lnTo>
                  <a:lnTo>
                    <a:pt x="49" y="153"/>
                  </a:lnTo>
                  <a:lnTo>
                    <a:pt x="43" y="155"/>
                  </a:lnTo>
                  <a:lnTo>
                    <a:pt x="36" y="155"/>
                  </a:lnTo>
                  <a:lnTo>
                    <a:pt x="30" y="155"/>
                  </a:lnTo>
                  <a:lnTo>
                    <a:pt x="25" y="153"/>
                  </a:lnTo>
                  <a:lnTo>
                    <a:pt x="20" y="152"/>
                  </a:lnTo>
                  <a:lnTo>
                    <a:pt x="18" y="150"/>
                  </a:lnTo>
                  <a:lnTo>
                    <a:pt x="14" y="146"/>
                  </a:lnTo>
                  <a:lnTo>
                    <a:pt x="13" y="143"/>
                  </a:lnTo>
                  <a:lnTo>
                    <a:pt x="12" y="138"/>
                  </a:lnTo>
                  <a:lnTo>
                    <a:pt x="10" y="135"/>
                  </a:lnTo>
                  <a:lnTo>
                    <a:pt x="12" y="127"/>
                  </a:lnTo>
                  <a:lnTo>
                    <a:pt x="13" y="119"/>
                  </a:lnTo>
                  <a:lnTo>
                    <a:pt x="20" y="91"/>
                  </a:lnTo>
                  <a:lnTo>
                    <a:pt x="23" y="83"/>
                  </a:lnTo>
                  <a:lnTo>
                    <a:pt x="24" y="75"/>
                  </a:lnTo>
                  <a:lnTo>
                    <a:pt x="23" y="72"/>
                  </a:lnTo>
                  <a:lnTo>
                    <a:pt x="22" y="68"/>
                  </a:lnTo>
                  <a:lnTo>
                    <a:pt x="18" y="67"/>
                  </a:lnTo>
                  <a:lnTo>
                    <a:pt x="13" y="67"/>
                  </a:lnTo>
                  <a:lnTo>
                    <a:pt x="7" y="67"/>
                  </a:lnTo>
                  <a:lnTo>
                    <a:pt x="0" y="69"/>
                  </a:lnTo>
                  <a:lnTo>
                    <a:pt x="3" y="60"/>
                  </a:lnTo>
                  <a:lnTo>
                    <a:pt x="18" y="54"/>
                  </a:lnTo>
                  <a:lnTo>
                    <a:pt x="25" y="53"/>
                  </a:lnTo>
                  <a:lnTo>
                    <a:pt x="32" y="53"/>
                  </a:lnTo>
                  <a:lnTo>
                    <a:pt x="37" y="53"/>
                  </a:lnTo>
                  <a:lnTo>
                    <a:pt x="42" y="54"/>
                  </a:lnTo>
                  <a:lnTo>
                    <a:pt x="47" y="55"/>
                  </a:lnTo>
                  <a:lnTo>
                    <a:pt x="49" y="58"/>
                  </a:lnTo>
                  <a:lnTo>
                    <a:pt x="53" y="60"/>
                  </a:lnTo>
                  <a:lnTo>
                    <a:pt x="54" y="64"/>
                  </a:lnTo>
                  <a:lnTo>
                    <a:pt x="56" y="68"/>
                  </a:lnTo>
                  <a:lnTo>
                    <a:pt x="57" y="73"/>
                  </a:lnTo>
                  <a:lnTo>
                    <a:pt x="56" y="79"/>
                  </a:lnTo>
                  <a:lnTo>
                    <a:pt x="54" y="88"/>
                  </a:lnTo>
                  <a:lnTo>
                    <a:pt x="46" y="117"/>
                  </a:lnTo>
                  <a:lnTo>
                    <a:pt x="44" y="125"/>
                  </a:lnTo>
                  <a:lnTo>
                    <a:pt x="43" y="131"/>
                  </a:lnTo>
                  <a:lnTo>
                    <a:pt x="44" y="136"/>
                  </a:lnTo>
                  <a:lnTo>
                    <a:pt x="46" y="140"/>
                  </a:lnTo>
                  <a:lnTo>
                    <a:pt x="49" y="141"/>
                  </a:lnTo>
                  <a:lnTo>
                    <a:pt x="54" y="141"/>
                  </a:lnTo>
                  <a:lnTo>
                    <a:pt x="62" y="140"/>
                  </a:lnTo>
                  <a:lnTo>
                    <a:pt x="67" y="138"/>
                  </a:lnTo>
                  <a:close/>
                  <a:moveTo>
                    <a:pt x="70" y="17"/>
                  </a:moveTo>
                  <a:lnTo>
                    <a:pt x="70" y="17"/>
                  </a:lnTo>
                  <a:lnTo>
                    <a:pt x="68" y="25"/>
                  </a:lnTo>
                  <a:lnTo>
                    <a:pt x="63" y="30"/>
                  </a:lnTo>
                  <a:lnTo>
                    <a:pt x="57" y="34"/>
                  </a:lnTo>
                  <a:lnTo>
                    <a:pt x="49" y="35"/>
                  </a:lnTo>
                  <a:lnTo>
                    <a:pt x="42" y="34"/>
                  </a:lnTo>
                  <a:lnTo>
                    <a:pt x="36" y="30"/>
                  </a:lnTo>
                  <a:lnTo>
                    <a:pt x="32" y="25"/>
                  </a:lnTo>
                  <a:lnTo>
                    <a:pt x="30" y="21"/>
                  </a:lnTo>
                  <a:lnTo>
                    <a:pt x="30" y="17"/>
                  </a:lnTo>
                  <a:lnTo>
                    <a:pt x="30" y="14"/>
                  </a:lnTo>
                  <a:lnTo>
                    <a:pt x="32" y="11"/>
                  </a:lnTo>
                  <a:lnTo>
                    <a:pt x="36" y="5"/>
                  </a:lnTo>
                  <a:lnTo>
                    <a:pt x="42" y="1"/>
                  </a:lnTo>
                  <a:lnTo>
                    <a:pt x="49" y="0"/>
                  </a:lnTo>
                  <a:lnTo>
                    <a:pt x="57" y="1"/>
                  </a:lnTo>
                  <a:lnTo>
                    <a:pt x="63" y="5"/>
                  </a:lnTo>
                  <a:lnTo>
                    <a:pt x="68" y="11"/>
                  </a:lnTo>
                  <a:lnTo>
                    <a:pt x="70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</p:grpSp>
      <p:grpSp>
        <p:nvGrpSpPr>
          <p:cNvPr id="421" name="Group 420"/>
          <p:cNvGrpSpPr>
            <a:grpSpLocks/>
          </p:cNvGrpSpPr>
          <p:nvPr/>
        </p:nvGrpSpPr>
        <p:grpSpPr bwMode="auto">
          <a:xfrm>
            <a:off x="0" y="3725863"/>
            <a:ext cx="4260850" cy="4918075"/>
            <a:chOff x="0" y="2794000"/>
            <a:chExt cx="3195638" cy="3689350"/>
          </a:xfrm>
        </p:grpSpPr>
        <p:sp>
          <p:nvSpPr>
            <p:cNvPr id="52270" name="Freeform 122"/>
            <p:cNvSpPr>
              <a:spLocks/>
            </p:cNvSpPr>
            <p:nvPr/>
          </p:nvSpPr>
          <p:spPr bwMode="auto">
            <a:xfrm>
              <a:off x="17463" y="3536950"/>
              <a:ext cx="2338388" cy="2336800"/>
            </a:xfrm>
            <a:custGeom>
              <a:avLst/>
              <a:gdLst>
                <a:gd name="T0" fmla="*/ 1109663 w 1473"/>
                <a:gd name="T1" fmla="*/ 3175 h 1472"/>
                <a:gd name="T2" fmla="*/ 935038 w 1473"/>
                <a:gd name="T3" fmla="*/ 23813 h 1472"/>
                <a:gd name="T4" fmla="*/ 768350 w 1473"/>
                <a:gd name="T5" fmla="*/ 73025 h 1472"/>
                <a:gd name="T6" fmla="*/ 612775 w 1473"/>
                <a:gd name="T7" fmla="*/ 142875 h 1472"/>
                <a:gd name="T8" fmla="*/ 469900 w 1473"/>
                <a:gd name="T9" fmla="*/ 231775 h 1472"/>
                <a:gd name="T10" fmla="*/ 344488 w 1473"/>
                <a:gd name="T11" fmla="*/ 344488 h 1472"/>
                <a:gd name="T12" fmla="*/ 234950 w 1473"/>
                <a:gd name="T13" fmla="*/ 469900 h 1472"/>
                <a:gd name="T14" fmla="*/ 142875 w 1473"/>
                <a:gd name="T15" fmla="*/ 612775 h 1472"/>
                <a:gd name="T16" fmla="*/ 73025 w 1473"/>
                <a:gd name="T17" fmla="*/ 768350 h 1472"/>
                <a:gd name="T18" fmla="*/ 23813 w 1473"/>
                <a:gd name="T19" fmla="*/ 935038 h 1472"/>
                <a:gd name="T20" fmla="*/ 3175 w 1473"/>
                <a:gd name="T21" fmla="*/ 1108075 h 1472"/>
                <a:gd name="T22" fmla="*/ 3175 w 1473"/>
                <a:gd name="T23" fmla="*/ 1228725 h 1472"/>
                <a:gd name="T24" fmla="*/ 23813 w 1473"/>
                <a:gd name="T25" fmla="*/ 1404938 h 1472"/>
                <a:gd name="T26" fmla="*/ 73025 w 1473"/>
                <a:gd name="T27" fmla="*/ 1570038 h 1472"/>
                <a:gd name="T28" fmla="*/ 142875 w 1473"/>
                <a:gd name="T29" fmla="*/ 1727200 h 1472"/>
                <a:gd name="T30" fmla="*/ 234950 w 1473"/>
                <a:gd name="T31" fmla="*/ 1868488 h 1472"/>
                <a:gd name="T32" fmla="*/ 344488 w 1473"/>
                <a:gd name="T33" fmla="*/ 1993900 h 1472"/>
                <a:gd name="T34" fmla="*/ 469900 w 1473"/>
                <a:gd name="T35" fmla="*/ 2105025 h 1472"/>
                <a:gd name="T36" fmla="*/ 612775 w 1473"/>
                <a:gd name="T37" fmla="*/ 2197100 h 1472"/>
                <a:gd name="T38" fmla="*/ 768350 w 1473"/>
                <a:gd name="T39" fmla="*/ 2266950 h 1472"/>
                <a:gd name="T40" fmla="*/ 935038 w 1473"/>
                <a:gd name="T41" fmla="*/ 2314575 h 1472"/>
                <a:gd name="T42" fmla="*/ 1109663 w 1473"/>
                <a:gd name="T43" fmla="*/ 2336800 h 1472"/>
                <a:gd name="T44" fmla="*/ 1230313 w 1473"/>
                <a:gd name="T45" fmla="*/ 2336800 h 1472"/>
                <a:gd name="T46" fmla="*/ 1404938 w 1473"/>
                <a:gd name="T47" fmla="*/ 2314575 h 1472"/>
                <a:gd name="T48" fmla="*/ 1570038 w 1473"/>
                <a:gd name="T49" fmla="*/ 2266950 h 1472"/>
                <a:gd name="T50" fmla="*/ 1725613 w 1473"/>
                <a:gd name="T51" fmla="*/ 2197100 h 1472"/>
                <a:gd name="T52" fmla="*/ 1868488 w 1473"/>
                <a:gd name="T53" fmla="*/ 2105025 h 1472"/>
                <a:gd name="T54" fmla="*/ 1993900 w 1473"/>
                <a:gd name="T55" fmla="*/ 1993900 h 1472"/>
                <a:gd name="T56" fmla="*/ 2105025 w 1473"/>
                <a:gd name="T57" fmla="*/ 1868488 h 1472"/>
                <a:gd name="T58" fmla="*/ 2197100 w 1473"/>
                <a:gd name="T59" fmla="*/ 1727200 h 1472"/>
                <a:gd name="T60" fmla="*/ 2266950 w 1473"/>
                <a:gd name="T61" fmla="*/ 1570038 h 1472"/>
                <a:gd name="T62" fmla="*/ 2314575 w 1473"/>
                <a:gd name="T63" fmla="*/ 1404938 h 1472"/>
                <a:gd name="T64" fmla="*/ 2336800 w 1473"/>
                <a:gd name="T65" fmla="*/ 1228725 h 1472"/>
                <a:gd name="T66" fmla="*/ 2336800 w 1473"/>
                <a:gd name="T67" fmla="*/ 1108075 h 1472"/>
                <a:gd name="T68" fmla="*/ 2314575 w 1473"/>
                <a:gd name="T69" fmla="*/ 935038 h 1472"/>
                <a:gd name="T70" fmla="*/ 2266950 w 1473"/>
                <a:gd name="T71" fmla="*/ 768350 h 1472"/>
                <a:gd name="T72" fmla="*/ 2197100 w 1473"/>
                <a:gd name="T73" fmla="*/ 612775 h 1472"/>
                <a:gd name="T74" fmla="*/ 2105025 w 1473"/>
                <a:gd name="T75" fmla="*/ 469900 h 1472"/>
                <a:gd name="T76" fmla="*/ 1993900 w 1473"/>
                <a:gd name="T77" fmla="*/ 344488 h 1472"/>
                <a:gd name="T78" fmla="*/ 1868488 w 1473"/>
                <a:gd name="T79" fmla="*/ 231775 h 1472"/>
                <a:gd name="T80" fmla="*/ 1725613 w 1473"/>
                <a:gd name="T81" fmla="*/ 142875 h 1472"/>
                <a:gd name="T82" fmla="*/ 1570038 w 1473"/>
                <a:gd name="T83" fmla="*/ 73025 h 1472"/>
                <a:gd name="T84" fmla="*/ 1404938 w 1473"/>
                <a:gd name="T85" fmla="*/ 23813 h 1472"/>
                <a:gd name="T86" fmla="*/ 1230313 w 1473"/>
                <a:gd name="T87" fmla="*/ 3175 h 147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473" h="1472">
                  <a:moveTo>
                    <a:pt x="737" y="0"/>
                  </a:moveTo>
                  <a:lnTo>
                    <a:pt x="737" y="0"/>
                  </a:lnTo>
                  <a:lnTo>
                    <a:pt x="699" y="2"/>
                  </a:lnTo>
                  <a:lnTo>
                    <a:pt x="662" y="4"/>
                  </a:lnTo>
                  <a:lnTo>
                    <a:pt x="625" y="9"/>
                  </a:lnTo>
                  <a:lnTo>
                    <a:pt x="589" y="15"/>
                  </a:lnTo>
                  <a:lnTo>
                    <a:pt x="553" y="24"/>
                  </a:lnTo>
                  <a:lnTo>
                    <a:pt x="518" y="34"/>
                  </a:lnTo>
                  <a:lnTo>
                    <a:pt x="484" y="46"/>
                  </a:lnTo>
                  <a:lnTo>
                    <a:pt x="450" y="58"/>
                  </a:lnTo>
                  <a:lnTo>
                    <a:pt x="419" y="73"/>
                  </a:lnTo>
                  <a:lnTo>
                    <a:pt x="386" y="90"/>
                  </a:lnTo>
                  <a:lnTo>
                    <a:pt x="356" y="107"/>
                  </a:lnTo>
                  <a:lnTo>
                    <a:pt x="325" y="126"/>
                  </a:lnTo>
                  <a:lnTo>
                    <a:pt x="296" y="146"/>
                  </a:lnTo>
                  <a:lnTo>
                    <a:pt x="269" y="169"/>
                  </a:lnTo>
                  <a:lnTo>
                    <a:pt x="242" y="192"/>
                  </a:lnTo>
                  <a:lnTo>
                    <a:pt x="217" y="217"/>
                  </a:lnTo>
                  <a:lnTo>
                    <a:pt x="192" y="242"/>
                  </a:lnTo>
                  <a:lnTo>
                    <a:pt x="169" y="269"/>
                  </a:lnTo>
                  <a:lnTo>
                    <a:pt x="148" y="296"/>
                  </a:lnTo>
                  <a:lnTo>
                    <a:pt x="126" y="325"/>
                  </a:lnTo>
                  <a:lnTo>
                    <a:pt x="107" y="356"/>
                  </a:lnTo>
                  <a:lnTo>
                    <a:pt x="90" y="386"/>
                  </a:lnTo>
                  <a:lnTo>
                    <a:pt x="73" y="417"/>
                  </a:lnTo>
                  <a:lnTo>
                    <a:pt x="58" y="450"/>
                  </a:lnTo>
                  <a:lnTo>
                    <a:pt x="46" y="484"/>
                  </a:lnTo>
                  <a:lnTo>
                    <a:pt x="34" y="518"/>
                  </a:lnTo>
                  <a:lnTo>
                    <a:pt x="24" y="553"/>
                  </a:lnTo>
                  <a:lnTo>
                    <a:pt x="15" y="589"/>
                  </a:lnTo>
                  <a:lnTo>
                    <a:pt x="9" y="625"/>
                  </a:lnTo>
                  <a:lnTo>
                    <a:pt x="4" y="662"/>
                  </a:lnTo>
                  <a:lnTo>
                    <a:pt x="2" y="698"/>
                  </a:lnTo>
                  <a:lnTo>
                    <a:pt x="0" y="736"/>
                  </a:lnTo>
                  <a:lnTo>
                    <a:pt x="2" y="774"/>
                  </a:lnTo>
                  <a:lnTo>
                    <a:pt x="4" y="812"/>
                  </a:lnTo>
                  <a:lnTo>
                    <a:pt x="9" y="848"/>
                  </a:lnTo>
                  <a:lnTo>
                    <a:pt x="15" y="885"/>
                  </a:lnTo>
                  <a:lnTo>
                    <a:pt x="24" y="920"/>
                  </a:lnTo>
                  <a:lnTo>
                    <a:pt x="34" y="955"/>
                  </a:lnTo>
                  <a:lnTo>
                    <a:pt x="46" y="989"/>
                  </a:lnTo>
                  <a:lnTo>
                    <a:pt x="58" y="1022"/>
                  </a:lnTo>
                  <a:lnTo>
                    <a:pt x="73" y="1055"/>
                  </a:lnTo>
                  <a:lnTo>
                    <a:pt x="90" y="1088"/>
                  </a:lnTo>
                  <a:lnTo>
                    <a:pt x="107" y="1118"/>
                  </a:lnTo>
                  <a:lnTo>
                    <a:pt x="126" y="1148"/>
                  </a:lnTo>
                  <a:lnTo>
                    <a:pt x="148" y="1177"/>
                  </a:lnTo>
                  <a:lnTo>
                    <a:pt x="169" y="1205"/>
                  </a:lnTo>
                  <a:lnTo>
                    <a:pt x="192" y="1231"/>
                  </a:lnTo>
                  <a:lnTo>
                    <a:pt x="217" y="1256"/>
                  </a:lnTo>
                  <a:lnTo>
                    <a:pt x="242" y="1282"/>
                  </a:lnTo>
                  <a:lnTo>
                    <a:pt x="269" y="1304"/>
                  </a:lnTo>
                  <a:lnTo>
                    <a:pt x="296" y="1326"/>
                  </a:lnTo>
                  <a:lnTo>
                    <a:pt x="325" y="1347"/>
                  </a:lnTo>
                  <a:lnTo>
                    <a:pt x="356" y="1366"/>
                  </a:lnTo>
                  <a:lnTo>
                    <a:pt x="386" y="1384"/>
                  </a:lnTo>
                  <a:lnTo>
                    <a:pt x="419" y="1400"/>
                  </a:lnTo>
                  <a:lnTo>
                    <a:pt x="450" y="1414"/>
                  </a:lnTo>
                  <a:lnTo>
                    <a:pt x="484" y="1428"/>
                  </a:lnTo>
                  <a:lnTo>
                    <a:pt x="518" y="1439"/>
                  </a:lnTo>
                  <a:lnTo>
                    <a:pt x="553" y="1449"/>
                  </a:lnTo>
                  <a:lnTo>
                    <a:pt x="589" y="1458"/>
                  </a:lnTo>
                  <a:lnTo>
                    <a:pt x="625" y="1464"/>
                  </a:lnTo>
                  <a:lnTo>
                    <a:pt x="662" y="1468"/>
                  </a:lnTo>
                  <a:lnTo>
                    <a:pt x="699" y="1472"/>
                  </a:lnTo>
                  <a:lnTo>
                    <a:pt x="737" y="1472"/>
                  </a:lnTo>
                  <a:lnTo>
                    <a:pt x="775" y="1472"/>
                  </a:lnTo>
                  <a:lnTo>
                    <a:pt x="812" y="1468"/>
                  </a:lnTo>
                  <a:lnTo>
                    <a:pt x="848" y="1464"/>
                  </a:lnTo>
                  <a:lnTo>
                    <a:pt x="885" y="1458"/>
                  </a:lnTo>
                  <a:lnTo>
                    <a:pt x="920" y="1449"/>
                  </a:lnTo>
                  <a:lnTo>
                    <a:pt x="955" y="1439"/>
                  </a:lnTo>
                  <a:lnTo>
                    <a:pt x="989" y="1428"/>
                  </a:lnTo>
                  <a:lnTo>
                    <a:pt x="1023" y="1414"/>
                  </a:lnTo>
                  <a:lnTo>
                    <a:pt x="1056" y="1400"/>
                  </a:lnTo>
                  <a:lnTo>
                    <a:pt x="1087" y="1384"/>
                  </a:lnTo>
                  <a:lnTo>
                    <a:pt x="1118" y="1366"/>
                  </a:lnTo>
                  <a:lnTo>
                    <a:pt x="1148" y="1347"/>
                  </a:lnTo>
                  <a:lnTo>
                    <a:pt x="1177" y="1326"/>
                  </a:lnTo>
                  <a:lnTo>
                    <a:pt x="1205" y="1304"/>
                  </a:lnTo>
                  <a:lnTo>
                    <a:pt x="1231" y="1282"/>
                  </a:lnTo>
                  <a:lnTo>
                    <a:pt x="1256" y="1256"/>
                  </a:lnTo>
                  <a:lnTo>
                    <a:pt x="1281" y="1231"/>
                  </a:lnTo>
                  <a:lnTo>
                    <a:pt x="1304" y="1205"/>
                  </a:lnTo>
                  <a:lnTo>
                    <a:pt x="1326" y="1177"/>
                  </a:lnTo>
                  <a:lnTo>
                    <a:pt x="1347" y="1148"/>
                  </a:lnTo>
                  <a:lnTo>
                    <a:pt x="1366" y="1118"/>
                  </a:lnTo>
                  <a:lnTo>
                    <a:pt x="1384" y="1088"/>
                  </a:lnTo>
                  <a:lnTo>
                    <a:pt x="1400" y="1055"/>
                  </a:lnTo>
                  <a:lnTo>
                    <a:pt x="1415" y="1022"/>
                  </a:lnTo>
                  <a:lnTo>
                    <a:pt x="1428" y="989"/>
                  </a:lnTo>
                  <a:lnTo>
                    <a:pt x="1439" y="955"/>
                  </a:lnTo>
                  <a:lnTo>
                    <a:pt x="1449" y="920"/>
                  </a:lnTo>
                  <a:lnTo>
                    <a:pt x="1458" y="885"/>
                  </a:lnTo>
                  <a:lnTo>
                    <a:pt x="1464" y="848"/>
                  </a:lnTo>
                  <a:lnTo>
                    <a:pt x="1469" y="812"/>
                  </a:lnTo>
                  <a:lnTo>
                    <a:pt x="1472" y="774"/>
                  </a:lnTo>
                  <a:lnTo>
                    <a:pt x="1473" y="736"/>
                  </a:lnTo>
                  <a:lnTo>
                    <a:pt x="1472" y="698"/>
                  </a:lnTo>
                  <a:lnTo>
                    <a:pt x="1469" y="662"/>
                  </a:lnTo>
                  <a:lnTo>
                    <a:pt x="1464" y="625"/>
                  </a:lnTo>
                  <a:lnTo>
                    <a:pt x="1458" y="589"/>
                  </a:lnTo>
                  <a:lnTo>
                    <a:pt x="1449" y="553"/>
                  </a:lnTo>
                  <a:lnTo>
                    <a:pt x="1439" y="518"/>
                  </a:lnTo>
                  <a:lnTo>
                    <a:pt x="1428" y="484"/>
                  </a:lnTo>
                  <a:lnTo>
                    <a:pt x="1415" y="450"/>
                  </a:lnTo>
                  <a:lnTo>
                    <a:pt x="1400" y="417"/>
                  </a:lnTo>
                  <a:lnTo>
                    <a:pt x="1384" y="386"/>
                  </a:lnTo>
                  <a:lnTo>
                    <a:pt x="1366" y="356"/>
                  </a:lnTo>
                  <a:lnTo>
                    <a:pt x="1347" y="325"/>
                  </a:lnTo>
                  <a:lnTo>
                    <a:pt x="1326" y="296"/>
                  </a:lnTo>
                  <a:lnTo>
                    <a:pt x="1304" y="269"/>
                  </a:lnTo>
                  <a:lnTo>
                    <a:pt x="1281" y="242"/>
                  </a:lnTo>
                  <a:lnTo>
                    <a:pt x="1256" y="217"/>
                  </a:lnTo>
                  <a:lnTo>
                    <a:pt x="1231" y="192"/>
                  </a:lnTo>
                  <a:lnTo>
                    <a:pt x="1205" y="169"/>
                  </a:lnTo>
                  <a:lnTo>
                    <a:pt x="1177" y="146"/>
                  </a:lnTo>
                  <a:lnTo>
                    <a:pt x="1148" y="126"/>
                  </a:lnTo>
                  <a:lnTo>
                    <a:pt x="1118" y="107"/>
                  </a:lnTo>
                  <a:lnTo>
                    <a:pt x="1087" y="90"/>
                  </a:lnTo>
                  <a:lnTo>
                    <a:pt x="1056" y="73"/>
                  </a:lnTo>
                  <a:lnTo>
                    <a:pt x="1023" y="58"/>
                  </a:lnTo>
                  <a:lnTo>
                    <a:pt x="989" y="46"/>
                  </a:lnTo>
                  <a:lnTo>
                    <a:pt x="955" y="34"/>
                  </a:lnTo>
                  <a:lnTo>
                    <a:pt x="920" y="24"/>
                  </a:lnTo>
                  <a:lnTo>
                    <a:pt x="885" y="15"/>
                  </a:lnTo>
                  <a:lnTo>
                    <a:pt x="848" y="9"/>
                  </a:lnTo>
                  <a:lnTo>
                    <a:pt x="812" y="4"/>
                  </a:lnTo>
                  <a:lnTo>
                    <a:pt x="775" y="2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EC8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71" name="Freeform 123"/>
            <p:cNvSpPr>
              <a:spLocks/>
            </p:cNvSpPr>
            <p:nvPr/>
          </p:nvSpPr>
          <p:spPr bwMode="auto">
            <a:xfrm>
              <a:off x="684213" y="3540125"/>
              <a:ext cx="1671638" cy="2333625"/>
            </a:xfrm>
            <a:custGeom>
              <a:avLst/>
              <a:gdLst>
                <a:gd name="T0" fmla="*/ 588963 w 1053"/>
                <a:gd name="T1" fmla="*/ 17463 h 1470"/>
                <a:gd name="T2" fmla="*/ 695325 w 1053"/>
                <a:gd name="T3" fmla="*/ 79375 h 1470"/>
                <a:gd name="T4" fmla="*/ 793750 w 1053"/>
                <a:gd name="T5" fmla="*/ 150813 h 1470"/>
                <a:gd name="T6" fmla="*/ 881063 w 1053"/>
                <a:gd name="T7" fmla="*/ 233363 h 1470"/>
                <a:gd name="T8" fmla="*/ 963613 w 1053"/>
                <a:gd name="T9" fmla="*/ 323850 h 1470"/>
                <a:gd name="T10" fmla="*/ 1033463 w 1053"/>
                <a:gd name="T11" fmla="*/ 423863 h 1470"/>
                <a:gd name="T12" fmla="*/ 1093788 w 1053"/>
                <a:gd name="T13" fmla="*/ 528638 h 1470"/>
                <a:gd name="T14" fmla="*/ 1143000 w 1053"/>
                <a:gd name="T15" fmla="*/ 641350 h 1470"/>
                <a:gd name="T16" fmla="*/ 1181100 w 1053"/>
                <a:gd name="T17" fmla="*/ 758825 h 1470"/>
                <a:gd name="T18" fmla="*/ 1204913 w 1053"/>
                <a:gd name="T19" fmla="*/ 881063 h 1470"/>
                <a:gd name="T20" fmla="*/ 1217613 w 1053"/>
                <a:gd name="T21" fmla="*/ 1009650 h 1470"/>
                <a:gd name="T22" fmla="*/ 1217613 w 1053"/>
                <a:gd name="T23" fmla="*/ 1112838 h 1470"/>
                <a:gd name="T24" fmla="*/ 1195388 w 1053"/>
                <a:gd name="T25" fmla="*/ 1287463 h 1470"/>
                <a:gd name="T26" fmla="*/ 1147763 w 1053"/>
                <a:gd name="T27" fmla="*/ 1452563 h 1470"/>
                <a:gd name="T28" fmla="*/ 1077913 w 1053"/>
                <a:gd name="T29" fmla="*/ 1609725 h 1470"/>
                <a:gd name="T30" fmla="*/ 985838 w 1053"/>
                <a:gd name="T31" fmla="*/ 1751013 h 1470"/>
                <a:gd name="T32" fmla="*/ 876300 w 1053"/>
                <a:gd name="T33" fmla="*/ 1879600 h 1470"/>
                <a:gd name="T34" fmla="*/ 749300 w 1053"/>
                <a:gd name="T35" fmla="*/ 1989138 h 1470"/>
                <a:gd name="T36" fmla="*/ 606425 w 1053"/>
                <a:gd name="T37" fmla="*/ 2079625 h 1470"/>
                <a:gd name="T38" fmla="*/ 452438 w 1053"/>
                <a:gd name="T39" fmla="*/ 2149475 h 1470"/>
                <a:gd name="T40" fmla="*/ 285750 w 1053"/>
                <a:gd name="T41" fmla="*/ 2197100 h 1470"/>
                <a:gd name="T42" fmla="*/ 109538 w 1053"/>
                <a:gd name="T43" fmla="*/ 2219325 h 1470"/>
                <a:gd name="T44" fmla="*/ 0 w 1053"/>
                <a:gd name="T45" fmla="*/ 2219325 h 1470"/>
                <a:gd name="T46" fmla="*/ 115888 w 1053"/>
                <a:gd name="T47" fmla="*/ 2268538 h 1470"/>
                <a:gd name="T48" fmla="*/ 303213 w 1053"/>
                <a:gd name="T49" fmla="*/ 2317750 h 1470"/>
                <a:gd name="T50" fmla="*/ 503238 w 1053"/>
                <a:gd name="T51" fmla="*/ 2333625 h 1470"/>
                <a:gd name="T52" fmla="*/ 622300 w 1053"/>
                <a:gd name="T53" fmla="*/ 2327275 h 1470"/>
                <a:gd name="T54" fmla="*/ 793750 w 1053"/>
                <a:gd name="T55" fmla="*/ 2297113 h 1470"/>
                <a:gd name="T56" fmla="*/ 957263 w 1053"/>
                <a:gd name="T57" fmla="*/ 2241550 h 1470"/>
                <a:gd name="T58" fmla="*/ 1108075 w 1053"/>
                <a:gd name="T59" fmla="*/ 2165350 h 1470"/>
                <a:gd name="T60" fmla="*/ 1246188 w 1053"/>
                <a:gd name="T61" fmla="*/ 2066925 h 1470"/>
                <a:gd name="T62" fmla="*/ 1366838 w 1053"/>
                <a:gd name="T63" fmla="*/ 1951038 h 1470"/>
                <a:gd name="T64" fmla="*/ 1471613 w 1053"/>
                <a:gd name="T65" fmla="*/ 1819275 h 1470"/>
                <a:gd name="T66" fmla="*/ 1555750 w 1053"/>
                <a:gd name="T67" fmla="*/ 1671638 h 1470"/>
                <a:gd name="T68" fmla="*/ 1617663 w 1053"/>
                <a:gd name="T69" fmla="*/ 1512888 h 1470"/>
                <a:gd name="T70" fmla="*/ 1657350 w 1053"/>
                <a:gd name="T71" fmla="*/ 1343025 h 1470"/>
                <a:gd name="T72" fmla="*/ 1671638 w 1053"/>
                <a:gd name="T73" fmla="*/ 1165225 h 1470"/>
                <a:gd name="T74" fmla="*/ 1665288 w 1053"/>
                <a:gd name="T75" fmla="*/ 1049338 h 1470"/>
                <a:gd name="T76" fmla="*/ 1635125 w 1053"/>
                <a:gd name="T77" fmla="*/ 881063 h 1470"/>
                <a:gd name="T78" fmla="*/ 1584325 w 1053"/>
                <a:gd name="T79" fmla="*/ 723900 h 1470"/>
                <a:gd name="T80" fmla="*/ 1509713 w 1053"/>
                <a:gd name="T81" fmla="*/ 574675 h 1470"/>
                <a:gd name="T82" fmla="*/ 1417638 w 1053"/>
                <a:gd name="T83" fmla="*/ 439738 h 1470"/>
                <a:gd name="T84" fmla="*/ 1304925 w 1053"/>
                <a:gd name="T85" fmla="*/ 319088 h 1470"/>
                <a:gd name="T86" fmla="*/ 1179513 w 1053"/>
                <a:gd name="T87" fmla="*/ 215900 h 1470"/>
                <a:gd name="T88" fmla="*/ 1039813 w 1053"/>
                <a:gd name="T89" fmla="*/ 128588 h 1470"/>
                <a:gd name="T90" fmla="*/ 887413 w 1053"/>
                <a:gd name="T91" fmla="*/ 63500 h 1470"/>
                <a:gd name="T92" fmla="*/ 725488 w 1053"/>
                <a:gd name="T93" fmla="*/ 19050 h 1470"/>
                <a:gd name="T94" fmla="*/ 554038 w 1053"/>
                <a:gd name="T95" fmla="*/ 0 h 147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1053" h="1470">
                  <a:moveTo>
                    <a:pt x="349" y="0"/>
                  </a:moveTo>
                  <a:lnTo>
                    <a:pt x="349" y="0"/>
                  </a:lnTo>
                  <a:lnTo>
                    <a:pt x="371" y="11"/>
                  </a:lnTo>
                  <a:lnTo>
                    <a:pt x="394" y="24"/>
                  </a:lnTo>
                  <a:lnTo>
                    <a:pt x="417" y="36"/>
                  </a:lnTo>
                  <a:lnTo>
                    <a:pt x="438" y="50"/>
                  </a:lnTo>
                  <a:lnTo>
                    <a:pt x="460" y="65"/>
                  </a:lnTo>
                  <a:lnTo>
                    <a:pt x="480" y="80"/>
                  </a:lnTo>
                  <a:lnTo>
                    <a:pt x="500" y="95"/>
                  </a:lnTo>
                  <a:lnTo>
                    <a:pt x="519" y="112"/>
                  </a:lnTo>
                  <a:lnTo>
                    <a:pt x="538" y="129"/>
                  </a:lnTo>
                  <a:lnTo>
                    <a:pt x="555" y="147"/>
                  </a:lnTo>
                  <a:lnTo>
                    <a:pt x="573" y="166"/>
                  </a:lnTo>
                  <a:lnTo>
                    <a:pt x="591" y="185"/>
                  </a:lnTo>
                  <a:lnTo>
                    <a:pt x="607" y="204"/>
                  </a:lnTo>
                  <a:lnTo>
                    <a:pt x="622" y="224"/>
                  </a:lnTo>
                  <a:lnTo>
                    <a:pt x="637" y="245"/>
                  </a:lnTo>
                  <a:lnTo>
                    <a:pt x="651" y="267"/>
                  </a:lnTo>
                  <a:lnTo>
                    <a:pt x="665" y="288"/>
                  </a:lnTo>
                  <a:lnTo>
                    <a:pt x="678" y="311"/>
                  </a:lnTo>
                  <a:lnTo>
                    <a:pt x="689" y="333"/>
                  </a:lnTo>
                  <a:lnTo>
                    <a:pt x="700" y="356"/>
                  </a:lnTo>
                  <a:lnTo>
                    <a:pt x="710" y="380"/>
                  </a:lnTo>
                  <a:lnTo>
                    <a:pt x="720" y="404"/>
                  </a:lnTo>
                  <a:lnTo>
                    <a:pt x="729" y="428"/>
                  </a:lnTo>
                  <a:lnTo>
                    <a:pt x="737" y="453"/>
                  </a:lnTo>
                  <a:lnTo>
                    <a:pt x="744" y="478"/>
                  </a:lnTo>
                  <a:lnTo>
                    <a:pt x="751" y="503"/>
                  </a:lnTo>
                  <a:lnTo>
                    <a:pt x="756" y="530"/>
                  </a:lnTo>
                  <a:lnTo>
                    <a:pt x="759" y="555"/>
                  </a:lnTo>
                  <a:lnTo>
                    <a:pt x="763" y="582"/>
                  </a:lnTo>
                  <a:lnTo>
                    <a:pt x="766" y="609"/>
                  </a:lnTo>
                  <a:lnTo>
                    <a:pt x="767" y="636"/>
                  </a:lnTo>
                  <a:lnTo>
                    <a:pt x="767" y="663"/>
                  </a:lnTo>
                  <a:lnTo>
                    <a:pt x="767" y="701"/>
                  </a:lnTo>
                  <a:lnTo>
                    <a:pt x="763" y="738"/>
                  </a:lnTo>
                  <a:lnTo>
                    <a:pt x="759" y="776"/>
                  </a:lnTo>
                  <a:lnTo>
                    <a:pt x="753" y="811"/>
                  </a:lnTo>
                  <a:lnTo>
                    <a:pt x="744" y="847"/>
                  </a:lnTo>
                  <a:lnTo>
                    <a:pt x="734" y="881"/>
                  </a:lnTo>
                  <a:lnTo>
                    <a:pt x="723" y="915"/>
                  </a:lnTo>
                  <a:lnTo>
                    <a:pt x="709" y="949"/>
                  </a:lnTo>
                  <a:lnTo>
                    <a:pt x="695" y="982"/>
                  </a:lnTo>
                  <a:lnTo>
                    <a:pt x="679" y="1014"/>
                  </a:lnTo>
                  <a:lnTo>
                    <a:pt x="661" y="1044"/>
                  </a:lnTo>
                  <a:lnTo>
                    <a:pt x="642" y="1074"/>
                  </a:lnTo>
                  <a:lnTo>
                    <a:pt x="621" y="1103"/>
                  </a:lnTo>
                  <a:lnTo>
                    <a:pt x="599" y="1131"/>
                  </a:lnTo>
                  <a:lnTo>
                    <a:pt x="576" y="1157"/>
                  </a:lnTo>
                  <a:lnTo>
                    <a:pt x="552" y="1184"/>
                  </a:lnTo>
                  <a:lnTo>
                    <a:pt x="526" y="1208"/>
                  </a:lnTo>
                  <a:lnTo>
                    <a:pt x="500" y="1230"/>
                  </a:lnTo>
                  <a:lnTo>
                    <a:pt x="472" y="1253"/>
                  </a:lnTo>
                  <a:lnTo>
                    <a:pt x="443" y="1273"/>
                  </a:lnTo>
                  <a:lnTo>
                    <a:pt x="413" y="1292"/>
                  </a:lnTo>
                  <a:lnTo>
                    <a:pt x="382" y="1310"/>
                  </a:lnTo>
                  <a:lnTo>
                    <a:pt x="350" y="1326"/>
                  </a:lnTo>
                  <a:lnTo>
                    <a:pt x="317" y="1341"/>
                  </a:lnTo>
                  <a:lnTo>
                    <a:pt x="285" y="1354"/>
                  </a:lnTo>
                  <a:lnTo>
                    <a:pt x="251" y="1366"/>
                  </a:lnTo>
                  <a:lnTo>
                    <a:pt x="215" y="1375"/>
                  </a:lnTo>
                  <a:lnTo>
                    <a:pt x="180" y="1384"/>
                  </a:lnTo>
                  <a:lnTo>
                    <a:pt x="143" y="1390"/>
                  </a:lnTo>
                  <a:lnTo>
                    <a:pt x="107" y="1395"/>
                  </a:lnTo>
                  <a:lnTo>
                    <a:pt x="69" y="1398"/>
                  </a:lnTo>
                  <a:lnTo>
                    <a:pt x="31" y="1399"/>
                  </a:lnTo>
                  <a:lnTo>
                    <a:pt x="0" y="1398"/>
                  </a:lnTo>
                  <a:lnTo>
                    <a:pt x="36" y="1414"/>
                  </a:lnTo>
                  <a:lnTo>
                    <a:pt x="73" y="1429"/>
                  </a:lnTo>
                  <a:lnTo>
                    <a:pt x="112" y="1441"/>
                  </a:lnTo>
                  <a:lnTo>
                    <a:pt x="151" y="1452"/>
                  </a:lnTo>
                  <a:lnTo>
                    <a:pt x="191" y="1460"/>
                  </a:lnTo>
                  <a:lnTo>
                    <a:pt x="233" y="1466"/>
                  </a:lnTo>
                  <a:lnTo>
                    <a:pt x="274" y="1468"/>
                  </a:lnTo>
                  <a:lnTo>
                    <a:pt x="317" y="1470"/>
                  </a:lnTo>
                  <a:lnTo>
                    <a:pt x="355" y="1470"/>
                  </a:lnTo>
                  <a:lnTo>
                    <a:pt x="392" y="1466"/>
                  </a:lnTo>
                  <a:lnTo>
                    <a:pt x="428" y="1462"/>
                  </a:lnTo>
                  <a:lnTo>
                    <a:pt x="465" y="1456"/>
                  </a:lnTo>
                  <a:lnTo>
                    <a:pt x="500" y="1447"/>
                  </a:lnTo>
                  <a:lnTo>
                    <a:pt x="535" y="1437"/>
                  </a:lnTo>
                  <a:lnTo>
                    <a:pt x="569" y="1426"/>
                  </a:lnTo>
                  <a:lnTo>
                    <a:pt x="603" y="1412"/>
                  </a:lnTo>
                  <a:lnTo>
                    <a:pt x="636" y="1398"/>
                  </a:lnTo>
                  <a:lnTo>
                    <a:pt x="667" y="1382"/>
                  </a:lnTo>
                  <a:lnTo>
                    <a:pt x="698" y="1364"/>
                  </a:lnTo>
                  <a:lnTo>
                    <a:pt x="728" y="1345"/>
                  </a:lnTo>
                  <a:lnTo>
                    <a:pt x="757" y="1324"/>
                  </a:lnTo>
                  <a:lnTo>
                    <a:pt x="785" y="1302"/>
                  </a:lnTo>
                  <a:lnTo>
                    <a:pt x="811" y="1280"/>
                  </a:lnTo>
                  <a:lnTo>
                    <a:pt x="836" y="1254"/>
                  </a:lnTo>
                  <a:lnTo>
                    <a:pt x="861" y="1229"/>
                  </a:lnTo>
                  <a:lnTo>
                    <a:pt x="884" y="1203"/>
                  </a:lnTo>
                  <a:lnTo>
                    <a:pt x="906" y="1175"/>
                  </a:lnTo>
                  <a:lnTo>
                    <a:pt x="927" y="1146"/>
                  </a:lnTo>
                  <a:lnTo>
                    <a:pt x="946" y="1116"/>
                  </a:lnTo>
                  <a:lnTo>
                    <a:pt x="964" y="1086"/>
                  </a:lnTo>
                  <a:lnTo>
                    <a:pt x="980" y="1053"/>
                  </a:lnTo>
                  <a:lnTo>
                    <a:pt x="995" y="1020"/>
                  </a:lnTo>
                  <a:lnTo>
                    <a:pt x="1008" y="987"/>
                  </a:lnTo>
                  <a:lnTo>
                    <a:pt x="1019" y="953"/>
                  </a:lnTo>
                  <a:lnTo>
                    <a:pt x="1029" y="918"/>
                  </a:lnTo>
                  <a:lnTo>
                    <a:pt x="1038" y="883"/>
                  </a:lnTo>
                  <a:lnTo>
                    <a:pt x="1044" y="846"/>
                  </a:lnTo>
                  <a:lnTo>
                    <a:pt x="1049" y="810"/>
                  </a:lnTo>
                  <a:lnTo>
                    <a:pt x="1052" y="772"/>
                  </a:lnTo>
                  <a:lnTo>
                    <a:pt x="1053" y="734"/>
                  </a:lnTo>
                  <a:lnTo>
                    <a:pt x="1052" y="697"/>
                  </a:lnTo>
                  <a:lnTo>
                    <a:pt x="1049" y="661"/>
                  </a:lnTo>
                  <a:lnTo>
                    <a:pt x="1044" y="626"/>
                  </a:lnTo>
                  <a:lnTo>
                    <a:pt x="1038" y="590"/>
                  </a:lnTo>
                  <a:lnTo>
                    <a:pt x="1030" y="555"/>
                  </a:lnTo>
                  <a:lnTo>
                    <a:pt x="1021" y="521"/>
                  </a:lnTo>
                  <a:lnTo>
                    <a:pt x="1010" y="488"/>
                  </a:lnTo>
                  <a:lnTo>
                    <a:pt x="998" y="456"/>
                  </a:lnTo>
                  <a:lnTo>
                    <a:pt x="984" y="424"/>
                  </a:lnTo>
                  <a:lnTo>
                    <a:pt x="969" y="393"/>
                  </a:lnTo>
                  <a:lnTo>
                    <a:pt x="951" y="362"/>
                  </a:lnTo>
                  <a:lnTo>
                    <a:pt x="933" y="333"/>
                  </a:lnTo>
                  <a:lnTo>
                    <a:pt x="913" y="304"/>
                  </a:lnTo>
                  <a:lnTo>
                    <a:pt x="893" y="277"/>
                  </a:lnTo>
                  <a:lnTo>
                    <a:pt x="870" y="250"/>
                  </a:lnTo>
                  <a:lnTo>
                    <a:pt x="848" y="225"/>
                  </a:lnTo>
                  <a:lnTo>
                    <a:pt x="822" y="201"/>
                  </a:lnTo>
                  <a:lnTo>
                    <a:pt x="797" y="178"/>
                  </a:lnTo>
                  <a:lnTo>
                    <a:pt x="771" y="156"/>
                  </a:lnTo>
                  <a:lnTo>
                    <a:pt x="743" y="136"/>
                  </a:lnTo>
                  <a:lnTo>
                    <a:pt x="715" y="115"/>
                  </a:lnTo>
                  <a:lnTo>
                    <a:pt x="685" y="98"/>
                  </a:lnTo>
                  <a:lnTo>
                    <a:pt x="655" y="81"/>
                  </a:lnTo>
                  <a:lnTo>
                    <a:pt x="623" y="66"/>
                  </a:lnTo>
                  <a:lnTo>
                    <a:pt x="592" y="52"/>
                  </a:lnTo>
                  <a:lnTo>
                    <a:pt x="559" y="40"/>
                  </a:lnTo>
                  <a:lnTo>
                    <a:pt x="525" y="29"/>
                  </a:lnTo>
                  <a:lnTo>
                    <a:pt x="491" y="20"/>
                  </a:lnTo>
                  <a:lnTo>
                    <a:pt x="457" y="12"/>
                  </a:lnTo>
                  <a:lnTo>
                    <a:pt x="422" y="6"/>
                  </a:lnTo>
                  <a:lnTo>
                    <a:pt x="385" y="2"/>
                  </a:lnTo>
                  <a:lnTo>
                    <a:pt x="349" y="0"/>
                  </a:lnTo>
                  <a:close/>
                </a:path>
              </a:pathLst>
            </a:custGeom>
            <a:solidFill>
              <a:srgbClr val="74B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72" name="Freeform 124"/>
            <p:cNvSpPr>
              <a:spLocks/>
            </p:cNvSpPr>
            <p:nvPr/>
          </p:nvSpPr>
          <p:spPr bwMode="auto">
            <a:xfrm>
              <a:off x="2111375" y="5026025"/>
              <a:ext cx="206375" cy="295275"/>
            </a:xfrm>
            <a:custGeom>
              <a:avLst/>
              <a:gdLst>
                <a:gd name="T0" fmla="*/ 200025 w 130"/>
                <a:gd name="T1" fmla="*/ 0 h 186"/>
                <a:gd name="T2" fmla="*/ 176213 w 130"/>
                <a:gd name="T3" fmla="*/ 4763 h 186"/>
                <a:gd name="T4" fmla="*/ 165100 w 130"/>
                <a:gd name="T5" fmla="*/ 12700 h 186"/>
                <a:gd name="T6" fmla="*/ 160338 w 130"/>
                <a:gd name="T7" fmla="*/ 17463 h 186"/>
                <a:gd name="T8" fmla="*/ 136525 w 130"/>
                <a:gd name="T9" fmla="*/ 31750 h 186"/>
                <a:gd name="T10" fmla="*/ 130175 w 130"/>
                <a:gd name="T11" fmla="*/ 34925 h 186"/>
                <a:gd name="T12" fmla="*/ 112713 w 130"/>
                <a:gd name="T13" fmla="*/ 61913 h 186"/>
                <a:gd name="T14" fmla="*/ 111125 w 130"/>
                <a:gd name="T15" fmla="*/ 65088 h 186"/>
                <a:gd name="T16" fmla="*/ 100013 w 130"/>
                <a:gd name="T17" fmla="*/ 66675 h 186"/>
                <a:gd name="T18" fmla="*/ 85725 w 130"/>
                <a:gd name="T19" fmla="*/ 69850 h 186"/>
                <a:gd name="T20" fmla="*/ 73025 w 130"/>
                <a:gd name="T21" fmla="*/ 79375 h 186"/>
                <a:gd name="T22" fmla="*/ 66675 w 130"/>
                <a:gd name="T23" fmla="*/ 88900 h 186"/>
                <a:gd name="T24" fmla="*/ 65088 w 130"/>
                <a:gd name="T25" fmla="*/ 93663 h 186"/>
                <a:gd name="T26" fmla="*/ 60325 w 130"/>
                <a:gd name="T27" fmla="*/ 93663 h 186"/>
                <a:gd name="T28" fmla="*/ 58738 w 130"/>
                <a:gd name="T29" fmla="*/ 88900 h 186"/>
                <a:gd name="T30" fmla="*/ 49213 w 130"/>
                <a:gd name="T31" fmla="*/ 96838 h 186"/>
                <a:gd name="T32" fmla="*/ 38100 w 130"/>
                <a:gd name="T33" fmla="*/ 109538 h 186"/>
                <a:gd name="T34" fmla="*/ 23813 w 130"/>
                <a:gd name="T35" fmla="*/ 134938 h 186"/>
                <a:gd name="T36" fmla="*/ 7938 w 130"/>
                <a:gd name="T37" fmla="*/ 150813 h 186"/>
                <a:gd name="T38" fmla="*/ 6350 w 130"/>
                <a:gd name="T39" fmla="*/ 153988 h 186"/>
                <a:gd name="T40" fmla="*/ 0 w 130"/>
                <a:gd name="T41" fmla="*/ 171450 h 186"/>
                <a:gd name="T42" fmla="*/ 0 w 130"/>
                <a:gd name="T43" fmla="*/ 196850 h 186"/>
                <a:gd name="T44" fmla="*/ 3175 w 130"/>
                <a:gd name="T45" fmla="*/ 217488 h 186"/>
                <a:gd name="T46" fmla="*/ 11113 w 130"/>
                <a:gd name="T47" fmla="*/ 233363 h 186"/>
                <a:gd name="T48" fmla="*/ 12700 w 130"/>
                <a:gd name="T49" fmla="*/ 242888 h 186"/>
                <a:gd name="T50" fmla="*/ 14288 w 130"/>
                <a:gd name="T51" fmla="*/ 263525 h 186"/>
                <a:gd name="T52" fmla="*/ 14288 w 130"/>
                <a:gd name="T53" fmla="*/ 269875 h 186"/>
                <a:gd name="T54" fmla="*/ 19050 w 130"/>
                <a:gd name="T55" fmla="*/ 282575 h 186"/>
                <a:gd name="T56" fmla="*/ 26988 w 130"/>
                <a:gd name="T57" fmla="*/ 295275 h 186"/>
                <a:gd name="T58" fmla="*/ 31750 w 130"/>
                <a:gd name="T59" fmla="*/ 295275 h 186"/>
                <a:gd name="T60" fmla="*/ 69850 w 130"/>
                <a:gd name="T61" fmla="*/ 287338 h 186"/>
                <a:gd name="T62" fmla="*/ 85725 w 130"/>
                <a:gd name="T63" fmla="*/ 280988 h 186"/>
                <a:gd name="T64" fmla="*/ 104775 w 130"/>
                <a:gd name="T65" fmla="*/ 247650 h 186"/>
                <a:gd name="T66" fmla="*/ 139700 w 130"/>
                <a:gd name="T67" fmla="*/ 180975 h 186"/>
                <a:gd name="T68" fmla="*/ 169863 w 130"/>
                <a:gd name="T69" fmla="*/ 109538 h 186"/>
                <a:gd name="T70" fmla="*/ 196850 w 130"/>
                <a:gd name="T71" fmla="*/ 38100 h 186"/>
                <a:gd name="T72" fmla="*/ 206375 w 130"/>
                <a:gd name="T73" fmla="*/ 1588 h 186"/>
                <a:gd name="T74" fmla="*/ 200025 w 130"/>
                <a:gd name="T75" fmla="*/ 0 h 18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30" h="186">
                  <a:moveTo>
                    <a:pt x="126" y="0"/>
                  </a:moveTo>
                  <a:lnTo>
                    <a:pt x="126" y="0"/>
                  </a:lnTo>
                  <a:lnTo>
                    <a:pt x="119" y="1"/>
                  </a:lnTo>
                  <a:lnTo>
                    <a:pt x="111" y="3"/>
                  </a:lnTo>
                  <a:lnTo>
                    <a:pt x="106" y="6"/>
                  </a:lnTo>
                  <a:lnTo>
                    <a:pt x="104" y="8"/>
                  </a:lnTo>
                  <a:lnTo>
                    <a:pt x="101" y="11"/>
                  </a:lnTo>
                  <a:lnTo>
                    <a:pt x="96" y="15"/>
                  </a:lnTo>
                  <a:lnTo>
                    <a:pt x="86" y="20"/>
                  </a:lnTo>
                  <a:lnTo>
                    <a:pt x="82" y="22"/>
                  </a:lnTo>
                  <a:lnTo>
                    <a:pt x="77" y="29"/>
                  </a:lnTo>
                  <a:lnTo>
                    <a:pt x="71" y="39"/>
                  </a:lnTo>
                  <a:lnTo>
                    <a:pt x="70" y="41"/>
                  </a:lnTo>
                  <a:lnTo>
                    <a:pt x="68" y="41"/>
                  </a:lnTo>
                  <a:lnTo>
                    <a:pt x="63" y="42"/>
                  </a:lnTo>
                  <a:lnTo>
                    <a:pt x="58" y="44"/>
                  </a:lnTo>
                  <a:lnTo>
                    <a:pt x="54" y="44"/>
                  </a:lnTo>
                  <a:lnTo>
                    <a:pt x="46" y="50"/>
                  </a:lnTo>
                  <a:lnTo>
                    <a:pt x="43" y="54"/>
                  </a:lnTo>
                  <a:lnTo>
                    <a:pt x="42" y="56"/>
                  </a:lnTo>
                  <a:lnTo>
                    <a:pt x="41" y="59"/>
                  </a:lnTo>
                  <a:lnTo>
                    <a:pt x="39" y="60"/>
                  </a:lnTo>
                  <a:lnTo>
                    <a:pt x="38" y="59"/>
                  </a:lnTo>
                  <a:lnTo>
                    <a:pt x="37" y="56"/>
                  </a:lnTo>
                  <a:lnTo>
                    <a:pt x="31" y="61"/>
                  </a:lnTo>
                  <a:lnTo>
                    <a:pt x="24" y="69"/>
                  </a:lnTo>
                  <a:lnTo>
                    <a:pt x="20" y="78"/>
                  </a:lnTo>
                  <a:lnTo>
                    <a:pt x="15" y="85"/>
                  </a:lnTo>
                  <a:lnTo>
                    <a:pt x="9" y="93"/>
                  </a:lnTo>
                  <a:lnTo>
                    <a:pt x="5" y="95"/>
                  </a:lnTo>
                  <a:lnTo>
                    <a:pt x="4" y="97"/>
                  </a:lnTo>
                  <a:lnTo>
                    <a:pt x="3" y="99"/>
                  </a:lnTo>
                  <a:lnTo>
                    <a:pt x="0" y="108"/>
                  </a:lnTo>
                  <a:lnTo>
                    <a:pt x="0" y="124"/>
                  </a:lnTo>
                  <a:lnTo>
                    <a:pt x="0" y="131"/>
                  </a:lnTo>
                  <a:lnTo>
                    <a:pt x="2" y="137"/>
                  </a:lnTo>
                  <a:lnTo>
                    <a:pt x="4" y="143"/>
                  </a:lnTo>
                  <a:lnTo>
                    <a:pt x="7" y="147"/>
                  </a:lnTo>
                  <a:lnTo>
                    <a:pt x="8" y="153"/>
                  </a:lnTo>
                  <a:lnTo>
                    <a:pt x="9" y="166"/>
                  </a:lnTo>
                  <a:lnTo>
                    <a:pt x="9" y="170"/>
                  </a:lnTo>
                  <a:lnTo>
                    <a:pt x="9" y="173"/>
                  </a:lnTo>
                  <a:lnTo>
                    <a:pt x="12" y="178"/>
                  </a:lnTo>
                  <a:lnTo>
                    <a:pt x="14" y="184"/>
                  </a:lnTo>
                  <a:lnTo>
                    <a:pt x="17" y="186"/>
                  </a:lnTo>
                  <a:lnTo>
                    <a:pt x="20" y="186"/>
                  </a:lnTo>
                  <a:lnTo>
                    <a:pt x="28" y="185"/>
                  </a:lnTo>
                  <a:lnTo>
                    <a:pt x="44" y="181"/>
                  </a:lnTo>
                  <a:lnTo>
                    <a:pt x="54" y="177"/>
                  </a:lnTo>
                  <a:lnTo>
                    <a:pt x="66" y="156"/>
                  </a:lnTo>
                  <a:lnTo>
                    <a:pt x="77" y="136"/>
                  </a:lnTo>
                  <a:lnTo>
                    <a:pt x="88" y="114"/>
                  </a:lnTo>
                  <a:lnTo>
                    <a:pt x="97" y="92"/>
                  </a:lnTo>
                  <a:lnTo>
                    <a:pt x="107" y="69"/>
                  </a:lnTo>
                  <a:lnTo>
                    <a:pt x="116" y="46"/>
                  </a:lnTo>
                  <a:lnTo>
                    <a:pt x="124" y="24"/>
                  </a:lnTo>
                  <a:lnTo>
                    <a:pt x="130" y="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E5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73" name="Freeform 125"/>
            <p:cNvSpPr>
              <a:spLocks/>
            </p:cNvSpPr>
            <p:nvPr/>
          </p:nvSpPr>
          <p:spPr bwMode="auto">
            <a:xfrm>
              <a:off x="20638" y="3860800"/>
              <a:ext cx="754063" cy="1736725"/>
            </a:xfrm>
            <a:custGeom>
              <a:avLst/>
              <a:gdLst>
                <a:gd name="T0" fmla="*/ 407988 w 475"/>
                <a:gd name="T1" fmla="*/ 1316038 h 1094"/>
                <a:gd name="T2" fmla="*/ 393700 w 475"/>
                <a:gd name="T3" fmla="*/ 1446213 h 1094"/>
                <a:gd name="T4" fmla="*/ 407988 w 475"/>
                <a:gd name="T5" fmla="*/ 1530350 h 1094"/>
                <a:gd name="T6" fmla="*/ 393700 w 475"/>
                <a:gd name="T7" fmla="*/ 1581150 h 1094"/>
                <a:gd name="T8" fmla="*/ 450850 w 475"/>
                <a:gd name="T9" fmla="*/ 1735138 h 1094"/>
                <a:gd name="T10" fmla="*/ 473075 w 475"/>
                <a:gd name="T11" fmla="*/ 1693863 h 1094"/>
                <a:gd name="T12" fmla="*/ 488950 w 475"/>
                <a:gd name="T13" fmla="*/ 1612900 h 1094"/>
                <a:gd name="T14" fmla="*/ 512763 w 475"/>
                <a:gd name="T15" fmla="*/ 1531938 h 1094"/>
                <a:gd name="T16" fmla="*/ 563563 w 475"/>
                <a:gd name="T17" fmla="*/ 1457325 h 1094"/>
                <a:gd name="T18" fmla="*/ 615950 w 475"/>
                <a:gd name="T19" fmla="*/ 1398588 h 1094"/>
                <a:gd name="T20" fmla="*/ 682625 w 475"/>
                <a:gd name="T21" fmla="*/ 1314450 h 1094"/>
                <a:gd name="T22" fmla="*/ 717550 w 475"/>
                <a:gd name="T23" fmla="*/ 1204913 h 1094"/>
                <a:gd name="T24" fmla="*/ 754063 w 475"/>
                <a:gd name="T25" fmla="*/ 1116013 h 1094"/>
                <a:gd name="T26" fmla="*/ 703263 w 475"/>
                <a:gd name="T27" fmla="*/ 1060450 h 1094"/>
                <a:gd name="T28" fmla="*/ 595313 w 475"/>
                <a:gd name="T29" fmla="*/ 1011238 h 1094"/>
                <a:gd name="T30" fmla="*/ 482600 w 475"/>
                <a:gd name="T31" fmla="*/ 911225 h 1094"/>
                <a:gd name="T32" fmla="*/ 412750 w 475"/>
                <a:gd name="T33" fmla="*/ 876300 h 1094"/>
                <a:gd name="T34" fmla="*/ 371475 w 475"/>
                <a:gd name="T35" fmla="*/ 884238 h 1094"/>
                <a:gd name="T36" fmla="*/ 300038 w 475"/>
                <a:gd name="T37" fmla="*/ 912813 h 1094"/>
                <a:gd name="T38" fmla="*/ 261938 w 475"/>
                <a:gd name="T39" fmla="*/ 830263 h 1094"/>
                <a:gd name="T40" fmla="*/ 215900 w 475"/>
                <a:gd name="T41" fmla="*/ 776288 h 1094"/>
                <a:gd name="T42" fmla="*/ 150813 w 475"/>
                <a:gd name="T43" fmla="*/ 754063 h 1094"/>
                <a:gd name="T44" fmla="*/ 239713 w 475"/>
                <a:gd name="T45" fmla="*/ 687388 h 1094"/>
                <a:gd name="T46" fmla="*/ 311150 w 475"/>
                <a:gd name="T47" fmla="*/ 722313 h 1094"/>
                <a:gd name="T48" fmla="*/ 328613 w 475"/>
                <a:gd name="T49" fmla="*/ 650875 h 1094"/>
                <a:gd name="T50" fmla="*/ 387350 w 475"/>
                <a:gd name="T51" fmla="*/ 587375 h 1094"/>
                <a:gd name="T52" fmla="*/ 436563 w 475"/>
                <a:gd name="T53" fmla="*/ 496888 h 1094"/>
                <a:gd name="T54" fmla="*/ 512763 w 475"/>
                <a:gd name="T55" fmla="*/ 465138 h 1094"/>
                <a:gd name="T56" fmla="*/ 517525 w 475"/>
                <a:gd name="T57" fmla="*/ 414338 h 1094"/>
                <a:gd name="T58" fmla="*/ 563563 w 475"/>
                <a:gd name="T59" fmla="*/ 395288 h 1094"/>
                <a:gd name="T60" fmla="*/ 574675 w 475"/>
                <a:gd name="T61" fmla="*/ 450850 h 1094"/>
                <a:gd name="T62" fmla="*/ 601663 w 475"/>
                <a:gd name="T63" fmla="*/ 428625 h 1094"/>
                <a:gd name="T64" fmla="*/ 566738 w 475"/>
                <a:gd name="T65" fmla="*/ 336550 h 1094"/>
                <a:gd name="T66" fmla="*/ 525463 w 475"/>
                <a:gd name="T67" fmla="*/ 265113 h 1094"/>
                <a:gd name="T68" fmla="*/ 482600 w 475"/>
                <a:gd name="T69" fmla="*/ 252413 h 1094"/>
                <a:gd name="T70" fmla="*/ 428625 w 475"/>
                <a:gd name="T71" fmla="*/ 204788 h 1094"/>
                <a:gd name="T72" fmla="*/ 396875 w 475"/>
                <a:gd name="T73" fmla="*/ 282575 h 1094"/>
                <a:gd name="T74" fmla="*/ 373063 w 475"/>
                <a:gd name="T75" fmla="*/ 330200 h 1094"/>
                <a:gd name="T76" fmla="*/ 339725 w 475"/>
                <a:gd name="T77" fmla="*/ 306388 h 1094"/>
                <a:gd name="T78" fmla="*/ 282575 w 475"/>
                <a:gd name="T79" fmla="*/ 280988 h 1094"/>
                <a:gd name="T80" fmla="*/ 307975 w 475"/>
                <a:gd name="T81" fmla="*/ 196850 h 1094"/>
                <a:gd name="T82" fmla="*/ 382588 w 475"/>
                <a:gd name="T83" fmla="*/ 136525 h 1094"/>
                <a:gd name="T84" fmla="*/ 393700 w 475"/>
                <a:gd name="T85" fmla="*/ 76200 h 1094"/>
                <a:gd name="T86" fmla="*/ 461963 w 475"/>
                <a:gd name="T87" fmla="*/ 146050 h 1094"/>
                <a:gd name="T88" fmla="*/ 501650 w 475"/>
                <a:gd name="T89" fmla="*/ 204788 h 1094"/>
                <a:gd name="T90" fmla="*/ 519113 w 475"/>
                <a:gd name="T91" fmla="*/ 152400 h 1094"/>
                <a:gd name="T92" fmla="*/ 561975 w 475"/>
                <a:gd name="T93" fmla="*/ 127000 h 1094"/>
                <a:gd name="T94" fmla="*/ 520700 w 475"/>
                <a:gd name="T95" fmla="*/ 80963 h 1094"/>
                <a:gd name="T96" fmla="*/ 469900 w 475"/>
                <a:gd name="T97" fmla="*/ 26988 h 1094"/>
                <a:gd name="T98" fmla="*/ 400050 w 475"/>
                <a:gd name="T99" fmla="*/ 12700 h 1094"/>
                <a:gd name="T100" fmla="*/ 350838 w 475"/>
                <a:gd name="T101" fmla="*/ 69850 h 1094"/>
                <a:gd name="T102" fmla="*/ 342900 w 475"/>
                <a:gd name="T103" fmla="*/ 100013 h 1094"/>
                <a:gd name="T104" fmla="*/ 285750 w 475"/>
                <a:gd name="T105" fmla="*/ 66675 h 1094"/>
                <a:gd name="T106" fmla="*/ 263525 w 475"/>
                <a:gd name="T107" fmla="*/ 92075 h 1094"/>
                <a:gd name="T108" fmla="*/ 20638 w 475"/>
                <a:gd name="T109" fmla="*/ 581025 h 1094"/>
                <a:gd name="T110" fmla="*/ 39688 w 475"/>
                <a:gd name="T111" fmla="*/ 744538 h 1094"/>
                <a:gd name="T112" fmla="*/ 65088 w 475"/>
                <a:gd name="T113" fmla="*/ 746125 h 1094"/>
                <a:gd name="T114" fmla="*/ 180975 w 475"/>
                <a:gd name="T115" fmla="*/ 854075 h 1094"/>
                <a:gd name="T116" fmla="*/ 254000 w 475"/>
                <a:gd name="T117" fmla="*/ 906463 h 1094"/>
                <a:gd name="T118" fmla="*/ 315913 w 475"/>
                <a:gd name="T119" fmla="*/ 936625 h 1094"/>
                <a:gd name="T120" fmla="*/ 315913 w 475"/>
                <a:gd name="T121" fmla="*/ 1022350 h 1094"/>
                <a:gd name="T122" fmla="*/ 325438 w 475"/>
                <a:gd name="T123" fmla="*/ 1119188 h 1094"/>
                <a:gd name="T124" fmla="*/ 349250 w 475"/>
                <a:gd name="T125" fmla="*/ 1193800 h 109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475" h="1094">
                  <a:moveTo>
                    <a:pt x="220" y="752"/>
                  </a:moveTo>
                  <a:lnTo>
                    <a:pt x="220" y="752"/>
                  </a:lnTo>
                  <a:lnTo>
                    <a:pt x="221" y="756"/>
                  </a:lnTo>
                  <a:lnTo>
                    <a:pt x="226" y="763"/>
                  </a:lnTo>
                  <a:lnTo>
                    <a:pt x="238" y="773"/>
                  </a:lnTo>
                  <a:lnTo>
                    <a:pt x="243" y="779"/>
                  </a:lnTo>
                  <a:lnTo>
                    <a:pt x="248" y="789"/>
                  </a:lnTo>
                  <a:lnTo>
                    <a:pt x="255" y="807"/>
                  </a:lnTo>
                  <a:lnTo>
                    <a:pt x="257" y="813"/>
                  </a:lnTo>
                  <a:lnTo>
                    <a:pt x="257" y="821"/>
                  </a:lnTo>
                  <a:lnTo>
                    <a:pt x="257" y="829"/>
                  </a:lnTo>
                  <a:lnTo>
                    <a:pt x="257" y="832"/>
                  </a:lnTo>
                  <a:lnTo>
                    <a:pt x="257" y="836"/>
                  </a:lnTo>
                  <a:lnTo>
                    <a:pt x="259" y="841"/>
                  </a:lnTo>
                  <a:lnTo>
                    <a:pt x="257" y="855"/>
                  </a:lnTo>
                  <a:lnTo>
                    <a:pt x="257" y="866"/>
                  </a:lnTo>
                  <a:lnTo>
                    <a:pt x="257" y="873"/>
                  </a:lnTo>
                  <a:lnTo>
                    <a:pt x="257" y="878"/>
                  </a:lnTo>
                  <a:lnTo>
                    <a:pt x="255" y="884"/>
                  </a:lnTo>
                  <a:lnTo>
                    <a:pt x="252" y="897"/>
                  </a:lnTo>
                  <a:lnTo>
                    <a:pt x="248" y="911"/>
                  </a:lnTo>
                  <a:lnTo>
                    <a:pt x="247" y="918"/>
                  </a:lnTo>
                  <a:lnTo>
                    <a:pt x="247" y="924"/>
                  </a:lnTo>
                  <a:lnTo>
                    <a:pt x="248" y="934"/>
                  </a:lnTo>
                  <a:lnTo>
                    <a:pt x="250" y="944"/>
                  </a:lnTo>
                  <a:lnTo>
                    <a:pt x="253" y="952"/>
                  </a:lnTo>
                  <a:lnTo>
                    <a:pt x="254" y="953"/>
                  </a:lnTo>
                  <a:lnTo>
                    <a:pt x="255" y="954"/>
                  </a:lnTo>
                  <a:lnTo>
                    <a:pt x="257" y="954"/>
                  </a:lnTo>
                  <a:lnTo>
                    <a:pt x="257" y="955"/>
                  </a:lnTo>
                  <a:lnTo>
                    <a:pt x="258" y="959"/>
                  </a:lnTo>
                  <a:lnTo>
                    <a:pt x="257" y="964"/>
                  </a:lnTo>
                  <a:lnTo>
                    <a:pt x="255" y="967"/>
                  </a:lnTo>
                  <a:lnTo>
                    <a:pt x="254" y="968"/>
                  </a:lnTo>
                  <a:lnTo>
                    <a:pt x="252" y="970"/>
                  </a:lnTo>
                  <a:lnTo>
                    <a:pt x="249" y="974"/>
                  </a:lnTo>
                  <a:lnTo>
                    <a:pt x="248" y="978"/>
                  </a:lnTo>
                  <a:lnTo>
                    <a:pt x="248" y="981"/>
                  </a:lnTo>
                  <a:lnTo>
                    <a:pt x="249" y="983"/>
                  </a:lnTo>
                  <a:lnTo>
                    <a:pt x="249" y="987"/>
                  </a:lnTo>
                  <a:lnTo>
                    <a:pt x="248" y="996"/>
                  </a:lnTo>
                  <a:lnTo>
                    <a:pt x="253" y="1036"/>
                  </a:lnTo>
                  <a:lnTo>
                    <a:pt x="255" y="1042"/>
                  </a:lnTo>
                  <a:lnTo>
                    <a:pt x="259" y="1051"/>
                  </a:lnTo>
                  <a:lnTo>
                    <a:pt x="267" y="1066"/>
                  </a:lnTo>
                  <a:lnTo>
                    <a:pt x="272" y="1084"/>
                  </a:lnTo>
                  <a:lnTo>
                    <a:pt x="273" y="1088"/>
                  </a:lnTo>
                  <a:lnTo>
                    <a:pt x="278" y="1089"/>
                  </a:lnTo>
                  <a:lnTo>
                    <a:pt x="284" y="1093"/>
                  </a:lnTo>
                  <a:lnTo>
                    <a:pt x="288" y="1093"/>
                  </a:lnTo>
                  <a:lnTo>
                    <a:pt x="294" y="1094"/>
                  </a:lnTo>
                  <a:lnTo>
                    <a:pt x="307" y="1093"/>
                  </a:lnTo>
                  <a:lnTo>
                    <a:pt x="309" y="1090"/>
                  </a:lnTo>
                  <a:lnTo>
                    <a:pt x="309" y="1089"/>
                  </a:lnTo>
                  <a:lnTo>
                    <a:pt x="306" y="1084"/>
                  </a:lnTo>
                  <a:lnTo>
                    <a:pt x="303" y="1080"/>
                  </a:lnTo>
                  <a:lnTo>
                    <a:pt x="302" y="1075"/>
                  </a:lnTo>
                  <a:lnTo>
                    <a:pt x="301" y="1070"/>
                  </a:lnTo>
                  <a:lnTo>
                    <a:pt x="298" y="1067"/>
                  </a:lnTo>
                  <a:lnTo>
                    <a:pt x="297" y="1064"/>
                  </a:lnTo>
                  <a:lnTo>
                    <a:pt x="296" y="1057"/>
                  </a:lnTo>
                  <a:lnTo>
                    <a:pt x="296" y="1051"/>
                  </a:lnTo>
                  <a:lnTo>
                    <a:pt x="297" y="1046"/>
                  </a:lnTo>
                  <a:lnTo>
                    <a:pt x="299" y="1044"/>
                  </a:lnTo>
                  <a:lnTo>
                    <a:pt x="303" y="1040"/>
                  </a:lnTo>
                  <a:lnTo>
                    <a:pt x="307" y="1037"/>
                  </a:lnTo>
                  <a:lnTo>
                    <a:pt x="309" y="1035"/>
                  </a:lnTo>
                  <a:lnTo>
                    <a:pt x="311" y="1025"/>
                  </a:lnTo>
                  <a:lnTo>
                    <a:pt x="309" y="1020"/>
                  </a:lnTo>
                  <a:lnTo>
                    <a:pt x="308" y="1016"/>
                  </a:lnTo>
                  <a:lnTo>
                    <a:pt x="307" y="1012"/>
                  </a:lnTo>
                  <a:lnTo>
                    <a:pt x="308" y="1004"/>
                  </a:lnTo>
                  <a:lnTo>
                    <a:pt x="308" y="996"/>
                  </a:lnTo>
                  <a:lnTo>
                    <a:pt x="307" y="988"/>
                  </a:lnTo>
                  <a:lnTo>
                    <a:pt x="307" y="986"/>
                  </a:lnTo>
                  <a:lnTo>
                    <a:pt x="308" y="982"/>
                  </a:lnTo>
                  <a:lnTo>
                    <a:pt x="315" y="977"/>
                  </a:lnTo>
                  <a:lnTo>
                    <a:pt x="320" y="970"/>
                  </a:lnTo>
                  <a:lnTo>
                    <a:pt x="322" y="968"/>
                  </a:lnTo>
                  <a:lnTo>
                    <a:pt x="323" y="965"/>
                  </a:lnTo>
                  <a:lnTo>
                    <a:pt x="323" y="963"/>
                  </a:lnTo>
                  <a:lnTo>
                    <a:pt x="326" y="960"/>
                  </a:lnTo>
                  <a:lnTo>
                    <a:pt x="333" y="957"/>
                  </a:lnTo>
                  <a:lnTo>
                    <a:pt x="346" y="949"/>
                  </a:lnTo>
                  <a:lnTo>
                    <a:pt x="349" y="944"/>
                  </a:lnTo>
                  <a:lnTo>
                    <a:pt x="351" y="936"/>
                  </a:lnTo>
                  <a:lnTo>
                    <a:pt x="352" y="928"/>
                  </a:lnTo>
                  <a:lnTo>
                    <a:pt x="351" y="923"/>
                  </a:lnTo>
                  <a:lnTo>
                    <a:pt x="351" y="921"/>
                  </a:lnTo>
                  <a:lnTo>
                    <a:pt x="351" y="920"/>
                  </a:lnTo>
                  <a:lnTo>
                    <a:pt x="355" y="918"/>
                  </a:lnTo>
                  <a:lnTo>
                    <a:pt x="359" y="915"/>
                  </a:lnTo>
                  <a:lnTo>
                    <a:pt x="361" y="915"/>
                  </a:lnTo>
                  <a:lnTo>
                    <a:pt x="367" y="914"/>
                  </a:lnTo>
                  <a:lnTo>
                    <a:pt x="371" y="912"/>
                  </a:lnTo>
                  <a:lnTo>
                    <a:pt x="372" y="911"/>
                  </a:lnTo>
                  <a:lnTo>
                    <a:pt x="375" y="907"/>
                  </a:lnTo>
                  <a:lnTo>
                    <a:pt x="380" y="902"/>
                  </a:lnTo>
                  <a:lnTo>
                    <a:pt x="381" y="897"/>
                  </a:lnTo>
                  <a:lnTo>
                    <a:pt x="385" y="890"/>
                  </a:lnTo>
                  <a:lnTo>
                    <a:pt x="388" y="881"/>
                  </a:lnTo>
                  <a:lnTo>
                    <a:pt x="391" y="876"/>
                  </a:lnTo>
                  <a:lnTo>
                    <a:pt x="395" y="872"/>
                  </a:lnTo>
                  <a:lnTo>
                    <a:pt x="398" y="867"/>
                  </a:lnTo>
                  <a:lnTo>
                    <a:pt x="399" y="857"/>
                  </a:lnTo>
                  <a:lnTo>
                    <a:pt x="400" y="853"/>
                  </a:lnTo>
                  <a:lnTo>
                    <a:pt x="403" y="848"/>
                  </a:lnTo>
                  <a:lnTo>
                    <a:pt x="409" y="841"/>
                  </a:lnTo>
                  <a:lnTo>
                    <a:pt x="413" y="837"/>
                  </a:lnTo>
                  <a:lnTo>
                    <a:pt x="419" y="833"/>
                  </a:lnTo>
                  <a:lnTo>
                    <a:pt x="430" y="828"/>
                  </a:lnTo>
                  <a:lnTo>
                    <a:pt x="432" y="827"/>
                  </a:lnTo>
                  <a:lnTo>
                    <a:pt x="433" y="823"/>
                  </a:lnTo>
                  <a:lnTo>
                    <a:pt x="435" y="813"/>
                  </a:lnTo>
                  <a:lnTo>
                    <a:pt x="439" y="790"/>
                  </a:lnTo>
                  <a:lnTo>
                    <a:pt x="441" y="783"/>
                  </a:lnTo>
                  <a:lnTo>
                    <a:pt x="443" y="775"/>
                  </a:lnTo>
                  <a:lnTo>
                    <a:pt x="446" y="765"/>
                  </a:lnTo>
                  <a:lnTo>
                    <a:pt x="447" y="763"/>
                  </a:lnTo>
                  <a:lnTo>
                    <a:pt x="448" y="761"/>
                  </a:lnTo>
                  <a:lnTo>
                    <a:pt x="452" y="759"/>
                  </a:lnTo>
                  <a:lnTo>
                    <a:pt x="456" y="751"/>
                  </a:lnTo>
                  <a:lnTo>
                    <a:pt x="458" y="746"/>
                  </a:lnTo>
                  <a:lnTo>
                    <a:pt x="459" y="742"/>
                  </a:lnTo>
                  <a:lnTo>
                    <a:pt x="467" y="734"/>
                  </a:lnTo>
                  <a:lnTo>
                    <a:pt x="469" y="729"/>
                  </a:lnTo>
                  <a:lnTo>
                    <a:pt x="472" y="725"/>
                  </a:lnTo>
                  <a:lnTo>
                    <a:pt x="475" y="710"/>
                  </a:lnTo>
                  <a:lnTo>
                    <a:pt x="475" y="703"/>
                  </a:lnTo>
                  <a:lnTo>
                    <a:pt x="475" y="693"/>
                  </a:lnTo>
                  <a:lnTo>
                    <a:pt x="472" y="687"/>
                  </a:lnTo>
                  <a:lnTo>
                    <a:pt x="467" y="682"/>
                  </a:lnTo>
                  <a:lnTo>
                    <a:pt x="463" y="678"/>
                  </a:lnTo>
                  <a:lnTo>
                    <a:pt x="462" y="677"/>
                  </a:lnTo>
                  <a:lnTo>
                    <a:pt x="461" y="677"/>
                  </a:lnTo>
                  <a:lnTo>
                    <a:pt x="459" y="678"/>
                  </a:lnTo>
                  <a:lnTo>
                    <a:pt x="458" y="677"/>
                  </a:lnTo>
                  <a:lnTo>
                    <a:pt x="453" y="674"/>
                  </a:lnTo>
                  <a:lnTo>
                    <a:pt x="443" y="668"/>
                  </a:lnTo>
                  <a:lnTo>
                    <a:pt x="432" y="666"/>
                  </a:lnTo>
                  <a:lnTo>
                    <a:pt x="422" y="664"/>
                  </a:lnTo>
                  <a:lnTo>
                    <a:pt x="418" y="663"/>
                  </a:lnTo>
                  <a:lnTo>
                    <a:pt x="412" y="659"/>
                  </a:lnTo>
                  <a:lnTo>
                    <a:pt x="406" y="657"/>
                  </a:lnTo>
                  <a:lnTo>
                    <a:pt x="401" y="654"/>
                  </a:lnTo>
                  <a:lnTo>
                    <a:pt x="390" y="650"/>
                  </a:lnTo>
                  <a:lnTo>
                    <a:pt x="380" y="648"/>
                  </a:lnTo>
                  <a:lnTo>
                    <a:pt x="379" y="644"/>
                  </a:lnTo>
                  <a:lnTo>
                    <a:pt x="375" y="637"/>
                  </a:lnTo>
                  <a:lnTo>
                    <a:pt x="371" y="628"/>
                  </a:lnTo>
                  <a:lnTo>
                    <a:pt x="369" y="624"/>
                  </a:lnTo>
                  <a:lnTo>
                    <a:pt x="365" y="620"/>
                  </a:lnTo>
                  <a:lnTo>
                    <a:pt x="356" y="615"/>
                  </a:lnTo>
                  <a:lnTo>
                    <a:pt x="346" y="608"/>
                  </a:lnTo>
                  <a:lnTo>
                    <a:pt x="337" y="600"/>
                  </a:lnTo>
                  <a:lnTo>
                    <a:pt x="333" y="594"/>
                  </a:lnTo>
                  <a:lnTo>
                    <a:pt x="332" y="591"/>
                  </a:lnTo>
                  <a:lnTo>
                    <a:pt x="328" y="589"/>
                  </a:lnTo>
                  <a:lnTo>
                    <a:pt x="321" y="584"/>
                  </a:lnTo>
                  <a:lnTo>
                    <a:pt x="304" y="574"/>
                  </a:lnTo>
                  <a:lnTo>
                    <a:pt x="299" y="571"/>
                  </a:lnTo>
                  <a:lnTo>
                    <a:pt x="294" y="571"/>
                  </a:lnTo>
                  <a:lnTo>
                    <a:pt x="291" y="570"/>
                  </a:lnTo>
                  <a:lnTo>
                    <a:pt x="288" y="571"/>
                  </a:lnTo>
                  <a:lnTo>
                    <a:pt x="286" y="570"/>
                  </a:lnTo>
                  <a:lnTo>
                    <a:pt x="283" y="566"/>
                  </a:lnTo>
                  <a:lnTo>
                    <a:pt x="275" y="557"/>
                  </a:lnTo>
                  <a:lnTo>
                    <a:pt x="270" y="555"/>
                  </a:lnTo>
                  <a:lnTo>
                    <a:pt x="265" y="553"/>
                  </a:lnTo>
                  <a:lnTo>
                    <a:pt x="260" y="552"/>
                  </a:lnTo>
                  <a:lnTo>
                    <a:pt x="259" y="553"/>
                  </a:lnTo>
                  <a:lnTo>
                    <a:pt x="258" y="553"/>
                  </a:lnTo>
                  <a:lnTo>
                    <a:pt x="257" y="555"/>
                  </a:lnTo>
                  <a:lnTo>
                    <a:pt x="254" y="555"/>
                  </a:lnTo>
                  <a:lnTo>
                    <a:pt x="250" y="555"/>
                  </a:lnTo>
                  <a:lnTo>
                    <a:pt x="248" y="552"/>
                  </a:lnTo>
                  <a:lnTo>
                    <a:pt x="245" y="552"/>
                  </a:lnTo>
                  <a:lnTo>
                    <a:pt x="243" y="552"/>
                  </a:lnTo>
                  <a:lnTo>
                    <a:pt x="236" y="555"/>
                  </a:lnTo>
                  <a:lnTo>
                    <a:pt x="234" y="557"/>
                  </a:lnTo>
                  <a:lnTo>
                    <a:pt x="229" y="564"/>
                  </a:lnTo>
                  <a:lnTo>
                    <a:pt x="224" y="570"/>
                  </a:lnTo>
                  <a:lnTo>
                    <a:pt x="219" y="575"/>
                  </a:lnTo>
                  <a:lnTo>
                    <a:pt x="218" y="576"/>
                  </a:lnTo>
                  <a:lnTo>
                    <a:pt x="215" y="576"/>
                  </a:lnTo>
                  <a:lnTo>
                    <a:pt x="211" y="574"/>
                  </a:lnTo>
                  <a:lnTo>
                    <a:pt x="206" y="570"/>
                  </a:lnTo>
                  <a:lnTo>
                    <a:pt x="202" y="570"/>
                  </a:lnTo>
                  <a:lnTo>
                    <a:pt x="197" y="571"/>
                  </a:lnTo>
                  <a:lnTo>
                    <a:pt x="189" y="575"/>
                  </a:lnTo>
                  <a:lnTo>
                    <a:pt x="186" y="575"/>
                  </a:lnTo>
                  <a:lnTo>
                    <a:pt x="185" y="572"/>
                  </a:lnTo>
                  <a:lnTo>
                    <a:pt x="182" y="566"/>
                  </a:lnTo>
                  <a:lnTo>
                    <a:pt x="180" y="557"/>
                  </a:lnTo>
                  <a:lnTo>
                    <a:pt x="180" y="550"/>
                  </a:lnTo>
                  <a:lnTo>
                    <a:pt x="180" y="546"/>
                  </a:lnTo>
                  <a:lnTo>
                    <a:pt x="178" y="542"/>
                  </a:lnTo>
                  <a:lnTo>
                    <a:pt x="175" y="533"/>
                  </a:lnTo>
                  <a:lnTo>
                    <a:pt x="170" y="527"/>
                  </a:lnTo>
                  <a:lnTo>
                    <a:pt x="167" y="524"/>
                  </a:lnTo>
                  <a:lnTo>
                    <a:pt x="165" y="523"/>
                  </a:lnTo>
                  <a:lnTo>
                    <a:pt x="162" y="523"/>
                  </a:lnTo>
                  <a:lnTo>
                    <a:pt x="160" y="521"/>
                  </a:lnTo>
                  <a:lnTo>
                    <a:pt x="157" y="513"/>
                  </a:lnTo>
                  <a:lnTo>
                    <a:pt x="156" y="506"/>
                  </a:lnTo>
                  <a:lnTo>
                    <a:pt x="156" y="499"/>
                  </a:lnTo>
                  <a:lnTo>
                    <a:pt x="156" y="497"/>
                  </a:lnTo>
                  <a:lnTo>
                    <a:pt x="155" y="494"/>
                  </a:lnTo>
                  <a:lnTo>
                    <a:pt x="150" y="490"/>
                  </a:lnTo>
                  <a:lnTo>
                    <a:pt x="144" y="489"/>
                  </a:lnTo>
                  <a:lnTo>
                    <a:pt x="139" y="488"/>
                  </a:lnTo>
                  <a:lnTo>
                    <a:pt x="136" y="489"/>
                  </a:lnTo>
                  <a:lnTo>
                    <a:pt x="132" y="493"/>
                  </a:lnTo>
                  <a:lnTo>
                    <a:pt x="128" y="497"/>
                  </a:lnTo>
                  <a:lnTo>
                    <a:pt x="126" y="501"/>
                  </a:lnTo>
                  <a:lnTo>
                    <a:pt x="123" y="502"/>
                  </a:lnTo>
                  <a:lnTo>
                    <a:pt x="119" y="502"/>
                  </a:lnTo>
                  <a:lnTo>
                    <a:pt x="114" y="501"/>
                  </a:lnTo>
                  <a:lnTo>
                    <a:pt x="108" y="497"/>
                  </a:lnTo>
                  <a:lnTo>
                    <a:pt x="103" y="493"/>
                  </a:lnTo>
                  <a:lnTo>
                    <a:pt x="98" y="488"/>
                  </a:lnTo>
                  <a:lnTo>
                    <a:pt x="95" y="482"/>
                  </a:lnTo>
                  <a:lnTo>
                    <a:pt x="95" y="479"/>
                  </a:lnTo>
                  <a:lnTo>
                    <a:pt x="95" y="475"/>
                  </a:lnTo>
                  <a:lnTo>
                    <a:pt x="97" y="468"/>
                  </a:lnTo>
                  <a:lnTo>
                    <a:pt x="99" y="460"/>
                  </a:lnTo>
                  <a:lnTo>
                    <a:pt x="107" y="448"/>
                  </a:lnTo>
                  <a:lnTo>
                    <a:pt x="113" y="438"/>
                  </a:lnTo>
                  <a:lnTo>
                    <a:pt x="118" y="433"/>
                  </a:lnTo>
                  <a:lnTo>
                    <a:pt x="124" y="431"/>
                  </a:lnTo>
                  <a:lnTo>
                    <a:pt x="133" y="430"/>
                  </a:lnTo>
                  <a:lnTo>
                    <a:pt x="142" y="430"/>
                  </a:lnTo>
                  <a:lnTo>
                    <a:pt x="148" y="431"/>
                  </a:lnTo>
                  <a:lnTo>
                    <a:pt x="151" y="433"/>
                  </a:lnTo>
                  <a:lnTo>
                    <a:pt x="155" y="433"/>
                  </a:lnTo>
                  <a:lnTo>
                    <a:pt x="157" y="431"/>
                  </a:lnTo>
                  <a:lnTo>
                    <a:pt x="161" y="430"/>
                  </a:lnTo>
                  <a:lnTo>
                    <a:pt x="167" y="430"/>
                  </a:lnTo>
                  <a:lnTo>
                    <a:pt x="175" y="431"/>
                  </a:lnTo>
                  <a:lnTo>
                    <a:pt x="181" y="433"/>
                  </a:lnTo>
                  <a:lnTo>
                    <a:pt x="182" y="435"/>
                  </a:lnTo>
                  <a:lnTo>
                    <a:pt x="185" y="438"/>
                  </a:lnTo>
                  <a:lnTo>
                    <a:pt x="190" y="445"/>
                  </a:lnTo>
                  <a:lnTo>
                    <a:pt x="194" y="453"/>
                  </a:lnTo>
                  <a:lnTo>
                    <a:pt x="196" y="455"/>
                  </a:lnTo>
                  <a:lnTo>
                    <a:pt x="199" y="458"/>
                  </a:lnTo>
                  <a:lnTo>
                    <a:pt x="200" y="458"/>
                  </a:lnTo>
                  <a:lnTo>
                    <a:pt x="202" y="456"/>
                  </a:lnTo>
                  <a:lnTo>
                    <a:pt x="204" y="451"/>
                  </a:lnTo>
                  <a:lnTo>
                    <a:pt x="206" y="441"/>
                  </a:lnTo>
                  <a:lnTo>
                    <a:pt x="206" y="438"/>
                  </a:lnTo>
                  <a:lnTo>
                    <a:pt x="205" y="433"/>
                  </a:lnTo>
                  <a:lnTo>
                    <a:pt x="202" y="425"/>
                  </a:lnTo>
                  <a:lnTo>
                    <a:pt x="204" y="420"/>
                  </a:lnTo>
                  <a:lnTo>
                    <a:pt x="207" y="410"/>
                  </a:lnTo>
                  <a:lnTo>
                    <a:pt x="214" y="400"/>
                  </a:lnTo>
                  <a:lnTo>
                    <a:pt x="216" y="396"/>
                  </a:lnTo>
                  <a:lnTo>
                    <a:pt x="219" y="395"/>
                  </a:lnTo>
                  <a:lnTo>
                    <a:pt x="225" y="390"/>
                  </a:lnTo>
                  <a:lnTo>
                    <a:pt x="230" y="383"/>
                  </a:lnTo>
                  <a:lnTo>
                    <a:pt x="234" y="378"/>
                  </a:lnTo>
                  <a:lnTo>
                    <a:pt x="235" y="375"/>
                  </a:lnTo>
                  <a:lnTo>
                    <a:pt x="236" y="372"/>
                  </a:lnTo>
                  <a:lnTo>
                    <a:pt x="238" y="371"/>
                  </a:lnTo>
                  <a:lnTo>
                    <a:pt x="244" y="370"/>
                  </a:lnTo>
                  <a:lnTo>
                    <a:pt x="244" y="366"/>
                  </a:lnTo>
                  <a:lnTo>
                    <a:pt x="244" y="358"/>
                  </a:lnTo>
                  <a:lnTo>
                    <a:pt x="245" y="349"/>
                  </a:lnTo>
                  <a:lnTo>
                    <a:pt x="247" y="344"/>
                  </a:lnTo>
                  <a:lnTo>
                    <a:pt x="250" y="341"/>
                  </a:lnTo>
                  <a:lnTo>
                    <a:pt x="258" y="336"/>
                  </a:lnTo>
                  <a:lnTo>
                    <a:pt x="269" y="329"/>
                  </a:lnTo>
                  <a:lnTo>
                    <a:pt x="273" y="327"/>
                  </a:lnTo>
                  <a:lnTo>
                    <a:pt x="275" y="322"/>
                  </a:lnTo>
                  <a:lnTo>
                    <a:pt x="277" y="317"/>
                  </a:lnTo>
                  <a:lnTo>
                    <a:pt x="275" y="313"/>
                  </a:lnTo>
                  <a:lnTo>
                    <a:pt x="275" y="312"/>
                  </a:lnTo>
                  <a:lnTo>
                    <a:pt x="277" y="309"/>
                  </a:lnTo>
                  <a:lnTo>
                    <a:pt x="283" y="304"/>
                  </a:lnTo>
                  <a:lnTo>
                    <a:pt x="289" y="299"/>
                  </a:lnTo>
                  <a:lnTo>
                    <a:pt x="296" y="296"/>
                  </a:lnTo>
                  <a:lnTo>
                    <a:pt x="301" y="296"/>
                  </a:lnTo>
                  <a:lnTo>
                    <a:pt x="304" y="298"/>
                  </a:lnTo>
                  <a:lnTo>
                    <a:pt x="307" y="300"/>
                  </a:lnTo>
                  <a:lnTo>
                    <a:pt x="307" y="301"/>
                  </a:lnTo>
                  <a:lnTo>
                    <a:pt x="323" y="293"/>
                  </a:lnTo>
                  <a:lnTo>
                    <a:pt x="325" y="291"/>
                  </a:lnTo>
                  <a:lnTo>
                    <a:pt x="326" y="289"/>
                  </a:lnTo>
                  <a:lnTo>
                    <a:pt x="325" y="285"/>
                  </a:lnTo>
                  <a:lnTo>
                    <a:pt x="322" y="280"/>
                  </a:lnTo>
                  <a:lnTo>
                    <a:pt x="320" y="278"/>
                  </a:lnTo>
                  <a:lnTo>
                    <a:pt x="318" y="274"/>
                  </a:lnTo>
                  <a:lnTo>
                    <a:pt x="318" y="270"/>
                  </a:lnTo>
                  <a:lnTo>
                    <a:pt x="321" y="266"/>
                  </a:lnTo>
                  <a:lnTo>
                    <a:pt x="322" y="264"/>
                  </a:lnTo>
                  <a:lnTo>
                    <a:pt x="326" y="261"/>
                  </a:lnTo>
                  <a:lnTo>
                    <a:pt x="327" y="257"/>
                  </a:lnTo>
                  <a:lnTo>
                    <a:pt x="328" y="254"/>
                  </a:lnTo>
                  <a:lnTo>
                    <a:pt x="328" y="251"/>
                  </a:lnTo>
                  <a:lnTo>
                    <a:pt x="330" y="251"/>
                  </a:lnTo>
                  <a:lnTo>
                    <a:pt x="331" y="251"/>
                  </a:lnTo>
                  <a:lnTo>
                    <a:pt x="337" y="251"/>
                  </a:lnTo>
                  <a:lnTo>
                    <a:pt x="345" y="250"/>
                  </a:lnTo>
                  <a:lnTo>
                    <a:pt x="349" y="250"/>
                  </a:lnTo>
                  <a:lnTo>
                    <a:pt x="351" y="249"/>
                  </a:lnTo>
                  <a:lnTo>
                    <a:pt x="354" y="247"/>
                  </a:lnTo>
                  <a:lnTo>
                    <a:pt x="355" y="249"/>
                  </a:lnTo>
                  <a:lnTo>
                    <a:pt x="355" y="252"/>
                  </a:lnTo>
                  <a:lnTo>
                    <a:pt x="352" y="260"/>
                  </a:lnTo>
                  <a:lnTo>
                    <a:pt x="349" y="266"/>
                  </a:lnTo>
                  <a:lnTo>
                    <a:pt x="347" y="269"/>
                  </a:lnTo>
                  <a:lnTo>
                    <a:pt x="347" y="271"/>
                  </a:lnTo>
                  <a:lnTo>
                    <a:pt x="349" y="275"/>
                  </a:lnTo>
                  <a:lnTo>
                    <a:pt x="352" y="278"/>
                  </a:lnTo>
                  <a:lnTo>
                    <a:pt x="355" y="278"/>
                  </a:lnTo>
                  <a:lnTo>
                    <a:pt x="357" y="278"/>
                  </a:lnTo>
                  <a:lnTo>
                    <a:pt x="360" y="279"/>
                  </a:lnTo>
                  <a:lnTo>
                    <a:pt x="362" y="284"/>
                  </a:lnTo>
                  <a:lnTo>
                    <a:pt x="364" y="284"/>
                  </a:lnTo>
                  <a:lnTo>
                    <a:pt x="366" y="284"/>
                  </a:lnTo>
                  <a:lnTo>
                    <a:pt x="370" y="283"/>
                  </a:lnTo>
                  <a:lnTo>
                    <a:pt x="374" y="284"/>
                  </a:lnTo>
                  <a:lnTo>
                    <a:pt x="375" y="284"/>
                  </a:lnTo>
                  <a:lnTo>
                    <a:pt x="376" y="283"/>
                  </a:lnTo>
                  <a:lnTo>
                    <a:pt x="379" y="280"/>
                  </a:lnTo>
                  <a:lnTo>
                    <a:pt x="380" y="278"/>
                  </a:lnTo>
                  <a:lnTo>
                    <a:pt x="381" y="274"/>
                  </a:lnTo>
                  <a:lnTo>
                    <a:pt x="379" y="270"/>
                  </a:lnTo>
                  <a:lnTo>
                    <a:pt x="376" y="266"/>
                  </a:lnTo>
                  <a:lnTo>
                    <a:pt x="371" y="262"/>
                  </a:lnTo>
                  <a:lnTo>
                    <a:pt x="369" y="259"/>
                  </a:lnTo>
                  <a:lnTo>
                    <a:pt x="367" y="252"/>
                  </a:lnTo>
                  <a:lnTo>
                    <a:pt x="367" y="241"/>
                  </a:lnTo>
                  <a:lnTo>
                    <a:pt x="366" y="223"/>
                  </a:lnTo>
                  <a:lnTo>
                    <a:pt x="365" y="220"/>
                  </a:lnTo>
                  <a:lnTo>
                    <a:pt x="362" y="216"/>
                  </a:lnTo>
                  <a:lnTo>
                    <a:pt x="360" y="212"/>
                  </a:lnTo>
                  <a:lnTo>
                    <a:pt x="357" y="212"/>
                  </a:lnTo>
                  <a:lnTo>
                    <a:pt x="356" y="212"/>
                  </a:lnTo>
                  <a:lnTo>
                    <a:pt x="355" y="211"/>
                  </a:lnTo>
                  <a:lnTo>
                    <a:pt x="352" y="206"/>
                  </a:lnTo>
                  <a:lnTo>
                    <a:pt x="350" y="199"/>
                  </a:lnTo>
                  <a:lnTo>
                    <a:pt x="346" y="196"/>
                  </a:lnTo>
                  <a:lnTo>
                    <a:pt x="345" y="192"/>
                  </a:lnTo>
                  <a:lnTo>
                    <a:pt x="344" y="188"/>
                  </a:lnTo>
                  <a:lnTo>
                    <a:pt x="342" y="183"/>
                  </a:lnTo>
                  <a:lnTo>
                    <a:pt x="341" y="179"/>
                  </a:lnTo>
                  <a:lnTo>
                    <a:pt x="336" y="173"/>
                  </a:lnTo>
                  <a:lnTo>
                    <a:pt x="331" y="167"/>
                  </a:lnTo>
                  <a:lnTo>
                    <a:pt x="327" y="162"/>
                  </a:lnTo>
                  <a:lnTo>
                    <a:pt x="325" y="158"/>
                  </a:lnTo>
                  <a:lnTo>
                    <a:pt x="322" y="157"/>
                  </a:lnTo>
                  <a:lnTo>
                    <a:pt x="321" y="158"/>
                  </a:lnTo>
                  <a:lnTo>
                    <a:pt x="320" y="159"/>
                  </a:lnTo>
                  <a:lnTo>
                    <a:pt x="318" y="160"/>
                  </a:lnTo>
                  <a:lnTo>
                    <a:pt x="315" y="162"/>
                  </a:lnTo>
                  <a:lnTo>
                    <a:pt x="307" y="162"/>
                  </a:lnTo>
                  <a:lnTo>
                    <a:pt x="306" y="162"/>
                  </a:lnTo>
                  <a:lnTo>
                    <a:pt x="304" y="159"/>
                  </a:lnTo>
                  <a:lnTo>
                    <a:pt x="303" y="154"/>
                  </a:lnTo>
                  <a:lnTo>
                    <a:pt x="301" y="143"/>
                  </a:lnTo>
                  <a:lnTo>
                    <a:pt x="301" y="141"/>
                  </a:lnTo>
                  <a:lnTo>
                    <a:pt x="298" y="140"/>
                  </a:lnTo>
                  <a:lnTo>
                    <a:pt x="293" y="138"/>
                  </a:lnTo>
                  <a:lnTo>
                    <a:pt x="287" y="135"/>
                  </a:lnTo>
                  <a:lnTo>
                    <a:pt x="284" y="134"/>
                  </a:lnTo>
                  <a:lnTo>
                    <a:pt x="283" y="133"/>
                  </a:lnTo>
                  <a:lnTo>
                    <a:pt x="279" y="130"/>
                  </a:lnTo>
                  <a:lnTo>
                    <a:pt x="275" y="130"/>
                  </a:lnTo>
                  <a:lnTo>
                    <a:pt x="270" y="129"/>
                  </a:lnTo>
                  <a:lnTo>
                    <a:pt x="268" y="128"/>
                  </a:lnTo>
                  <a:lnTo>
                    <a:pt x="265" y="126"/>
                  </a:lnTo>
                  <a:lnTo>
                    <a:pt x="262" y="124"/>
                  </a:lnTo>
                  <a:lnTo>
                    <a:pt x="258" y="124"/>
                  </a:lnTo>
                  <a:lnTo>
                    <a:pt x="255" y="124"/>
                  </a:lnTo>
                  <a:lnTo>
                    <a:pt x="254" y="130"/>
                  </a:lnTo>
                  <a:lnTo>
                    <a:pt x="254" y="144"/>
                  </a:lnTo>
                  <a:lnTo>
                    <a:pt x="254" y="159"/>
                  </a:lnTo>
                  <a:lnTo>
                    <a:pt x="253" y="172"/>
                  </a:lnTo>
                  <a:lnTo>
                    <a:pt x="250" y="178"/>
                  </a:lnTo>
                  <a:lnTo>
                    <a:pt x="247" y="184"/>
                  </a:lnTo>
                  <a:lnTo>
                    <a:pt x="243" y="188"/>
                  </a:lnTo>
                  <a:lnTo>
                    <a:pt x="239" y="189"/>
                  </a:lnTo>
                  <a:lnTo>
                    <a:pt x="238" y="191"/>
                  </a:lnTo>
                  <a:lnTo>
                    <a:pt x="238" y="193"/>
                  </a:lnTo>
                  <a:lnTo>
                    <a:pt x="239" y="196"/>
                  </a:lnTo>
                  <a:lnTo>
                    <a:pt x="240" y="196"/>
                  </a:lnTo>
                  <a:lnTo>
                    <a:pt x="240" y="197"/>
                  </a:lnTo>
                  <a:lnTo>
                    <a:pt x="240" y="198"/>
                  </a:lnTo>
                  <a:lnTo>
                    <a:pt x="238" y="202"/>
                  </a:lnTo>
                  <a:lnTo>
                    <a:pt x="235" y="208"/>
                  </a:lnTo>
                  <a:lnTo>
                    <a:pt x="233" y="215"/>
                  </a:lnTo>
                  <a:lnTo>
                    <a:pt x="233" y="217"/>
                  </a:lnTo>
                  <a:lnTo>
                    <a:pt x="231" y="217"/>
                  </a:lnTo>
                  <a:lnTo>
                    <a:pt x="230" y="217"/>
                  </a:lnTo>
                  <a:lnTo>
                    <a:pt x="229" y="216"/>
                  </a:lnTo>
                  <a:lnTo>
                    <a:pt x="225" y="212"/>
                  </a:lnTo>
                  <a:lnTo>
                    <a:pt x="224" y="207"/>
                  </a:lnTo>
                  <a:lnTo>
                    <a:pt x="221" y="202"/>
                  </a:lnTo>
                  <a:lnTo>
                    <a:pt x="219" y="197"/>
                  </a:lnTo>
                  <a:lnTo>
                    <a:pt x="215" y="194"/>
                  </a:lnTo>
                  <a:lnTo>
                    <a:pt x="214" y="193"/>
                  </a:lnTo>
                  <a:lnTo>
                    <a:pt x="211" y="194"/>
                  </a:lnTo>
                  <a:lnTo>
                    <a:pt x="209" y="193"/>
                  </a:lnTo>
                  <a:lnTo>
                    <a:pt x="206" y="192"/>
                  </a:lnTo>
                  <a:lnTo>
                    <a:pt x="205" y="192"/>
                  </a:lnTo>
                  <a:lnTo>
                    <a:pt x="201" y="192"/>
                  </a:lnTo>
                  <a:lnTo>
                    <a:pt x="195" y="188"/>
                  </a:lnTo>
                  <a:lnTo>
                    <a:pt x="182" y="181"/>
                  </a:lnTo>
                  <a:lnTo>
                    <a:pt x="180" y="179"/>
                  </a:lnTo>
                  <a:lnTo>
                    <a:pt x="178" y="177"/>
                  </a:lnTo>
                  <a:lnTo>
                    <a:pt x="175" y="169"/>
                  </a:lnTo>
                  <a:lnTo>
                    <a:pt x="172" y="163"/>
                  </a:lnTo>
                  <a:lnTo>
                    <a:pt x="170" y="159"/>
                  </a:lnTo>
                  <a:lnTo>
                    <a:pt x="168" y="158"/>
                  </a:lnTo>
                  <a:lnTo>
                    <a:pt x="168" y="157"/>
                  </a:lnTo>
                  <a:lnTo>
                    <a:pt x="170" y="153"/>
                  </a:lnTo>
                  <a:lnTo>
                    <a:pt x="171" y="149"/>
                  </a:lnTo>
                  <a:lnTo>
                    <a:pt x="176" y="144"/>
                  </a:lnTo>
                  <a:lnTo>
                    <a:pt x="184" y="135"/>
                  </a:lnTo>
                  <a:lnTo>
                    <a:pt x="194" y="124"/>
                  </a:lnTo>
                  <a:lnTo>
                    <a:pt x="200" y="116"/>
                  </a:lnTo>
                  <a:lnTo>
                    <a:pt x="205" y="113"/>
                  </a:lnTo>
                  <a:lnTo>
                    <a:pt x="207" y="109"/>
                  </a:lnTo>
                  <a:lnTo>
                    <a:pt x="210" y="105"/>
                  </a:lnTo>
                  <a:lnTo>
                    <a:pt x="212" y="100"/>
                  </a:lnTo>
                  <a:lnTo>
                    <a:pt x="212" y="97"/>
                  </a:lnTo>
                  <a:lnTo>
                    <a:pt x="215" y="96"/>
                  </a:lnTo>
                  <a:lnTo>
                    <a:pt x="223" y="92"/>
                  </a:lnTo>
                  <a:lnTo>
                    <a:pt x="239" y="87"/>
                  </a:lnTo>
                  <a:lnTo>
                    <a:pt x="241" y="86"/>
                  </a:lnTo>
                  <a:lnTo>
                    <a:pt x="243" y="84"/>
                  </a:lnTo>
                  <a:lnTo>
                    <a:pt x="247" y="77"/>
                  </a:lnTo>
                  <a:lnTo>
                    <a:pt x="249" y="70"/>
                  </a:lnTo>
                  <a:lnTo>
                    <a:pt x="250" y="65"/>
                  </a:lnTo>
                  <a:lnTo>
                    <a:pt x="250" y="61"/>
                  </a:lnTo>
                  <a:lnTo>
                    <a:pt x="249" y="56"/>
                  </a:lnTo>
                  <a:lnTo>
                    <a:pt x="247" y="52"/>
                  </a:lnTo>
                  <a:lnTo>
                    <a:pt x="244" y="50"/>
                  </a:lnTo>
                  <a:lnTo>
                    <a:pt x="248" y="48"/>
                  </a:lnTo>
                  <a:lnTo>
                    <a:pt x="253" y="50"/>
                  </a:lnTo>
                  <a:lnTo>
                    <a:pt x="257" y="50"/>
                  </a:lnTo>
                  <a:lnTo>
                    <a:pt x="260" y="51"/>
                  </a:lnTo>
                  <a:lnTo>
                    <a:pt x="265" y="50"/>
                  </a:lnTo>
                  <a:lnTo>
                    <a:pt x="270" y="48"/>
                  </a:lnTo>
                  <a:lnTo>
                    <a:pt x="275" y="50"/>
                  </a:lnTo>
                  <a:lnTo>
                    <a:pt x="294" y="61"/>
                  </a:lnTo>
                  <a:lnTo>
                    <a:pt x="293" y="72"/>
                  </a:lnTo>
                  <a:lnTo>
                    <a:pt x="291" y="92"/>
                  </a:lnTo>
                  <a:lnTo>
                    <a:pt x="286" y="96"/>
                  </a:lnTo>
                  <a:lnTo>
                    <a:pt x="281" y="99"/>
                  </a:lnTo>
                  <a:lnTo>
                    <a:pt x="274" y="105"/>
                  </a:lnTo>
                  <a:lnTo>
                    <a:pt x="273" y="107"/>
                  </a:lnTo>
                  <a:lnTo>
                    <a:pt x="273" y="110"/>
                  </a:lnTo>
                  <a:lnTo>
                    <a:pt x="273" y="111"/>
                  </a:lnTo>
                  <a:lnTo>
                    <a:pt x="275" y="113"/>
                  </a:lnTo>
                  <a:lnTo>
                    <a:pt x="283" y="114"/>
                  </a:lnTo>
                  <a:lnTo>
                    <a:pt x="294" y="119"/>
                  </a:lnTo>
                  <a:lnTo>
                    <a:pt x="307" y="124"/>
                  </a:lnTo>
                  <a:lnTo>
                    <a:pt x="316" y="129"/>
                  </a:lnTo>
                  <a:lnTo>
                    <a:pt x="318" y="130"/>
                  </a:lnTo>
                  <a:lnTo>
                    <a:pt x="321" y="130"/>
                  </a:lnTo>
                  <a:lnTo>
                    <a:pt x="322" y="129"/>
                  </a:lnTo>
                  <a:lnTo>
                    <a:pt x="325" y="126"/>
                  </a:lnTo>
                  <a:lnTo>
                    <a:pt x="328" y="116"/>
                  </a:lnTo>
                  <a:lnTo>
                    <a:pt x="330" y="113"/>
                  </a:lnTo>
                  <a:lnTo>
                    <a:pt x="330" y="106"/>
                  </a:lnTo>
                  <a:lnTo>
                    <a:pt x="328" y="100"/>
                  </a:lnTo>
                  <a:lnTo>
                    <a:pt x="328" y="97"/>
                  </a:lnTo>
                  <a:lnTo>
                    <a:pt x="327" y="96"/>
                  </a:lnTo>
                  <a:lnTo>
                    <a:pt x="328" y="95"/>
                  </a:lnTo>
                  <a:lnTo>
                    <a:pt x="332" y="95"/>
                  </a:lnTo>
                  <a:lnTo>
                    <a:pt x="336" y="96"/>
                  </a:lnTo>
                  <a:lnTo>
                    <a:pt x="340" y="97"/>
                  </a:lnTo>
                  <a:lnTo>
                    <a:pt x="342" y="99"/>
                  </a:lnTo>
                  <a:lnTo>
                    <a:pt x="345" y="97"/>
                  </a:lnTo>
                  <a:lnTo>
                    <a:pt x="349" y="94"/>
                  </a:lnTo>
                  <a:lnTo>
                    <a:pt x="350" y="91"/>
                  </a:lnTo>
                  <a:lnTo>
                    <a:pt x="351" y="87"/>
                  </a:lnTo>
                  <a:lnTo>
                    <a:pt x="354" y="80"/>
                  </a:lnTo>
                  <a:lnTo>
                    <a:pt x="354" y="77"/>
                  </a:lnTo>
                  <a:lnTo>
                    <a:pt x="351" y="76"/>
                  </a:lnTo>
                  <a:lnTo>
                    <a:pt x="350" y="75"/>
                  </a:lnTo>
                  <a:lnTo>
                    <a:pt x="349" y="72"/>
                  </a:lnTo>
                  <a:lnTo>
                    <a:pt x="346" y="70"/>
                  </a:lnTo>
                  <a:lnTo>
                    <a:pt x="341" y="67"/>
                  </a:lnTo>
                  <a:lnTo>
                    <a:pt x="332" y="62"/>
                  </a:lnTo>
                  <a:lnTo>
                    <a:pt x="330" y="60"/>
                  </a:lnTo>
                  <a:lnTo>
                    <a:pt x="328" y="56"/>
                  </a:lnTo>
                  <a:lnTo>
                    <a:pt x="328" y="52"/>
                  </a:lnTo>
                  <a:lnTo>
                    <a:pt x="328" y="51"/>
                  </a:lnTo>
                  <a:lnTo>
                    <a:pt x="330" y="48"/>
                  </a:lnTo>
                  <a:lnTo>
                    <a:pt x="328" y="43"/>
                  </a:lnTo>
                  <a:lnTo>
                    <a:pt x="326" y="34"/>
                  </a:lnTo>
                  <a:lnTo>
                    <a:pt x="322" y="32"/>
                  </a:lnTo>
                  <a:lnTo>
                    <a:pt x="317" y="29"/>
                  </a:lnTo>
                  <a:lnTo>
                    <a:pt x="307" y="28"/>
                  </a:lnTo>
                  <a:lnTo>
                    <a:pt x="303" y="27"/>
                  </a:lnTo>
                  <a:lnTo>
                    <a:pt x="301" y="23"/>
                  </a:lnTo>
                  <a:lnTo>
                    <a:pt x="298" y="19"/>
                  </a:lnTo>
                  <a:lnTo>
                    <a:pt x="296" y="17"/>
                  </a:lnTo>
                  <a:lnTo>
                    <a:pt x="284" y="14"/>
                  </a:lnTo>
                  <a:lnTo>
                    <a:pt x="277" y="14"/>
                  </a:lnTo>
                  <a:lnTo>
                    <a:pt x="273" y="14"/>
                  </a:lnTo>
                  <a:lnTo>
                    <a:pt x="270" y="14"/>
                  </a:lnTo>
                  <a:lnTo>
                    <a:pt x="269" y="13"/>
                  </a:lnTo>
                  <a:lnTo>
                    <a:pt x="264" y="10"/>
                  </a:lnTo>
                  <a:lnTo>
                    <a:pt x="259" y="7"/>
                  </a:lnTo>
                  <a:lnTo>
                    <a:pt x="257" y="7"/>
                  </a:lnTo>
                  <a:lnTo>
                    <a:pt x="254" y="7"/>
                  </a:lnTo>
                  <a:lnTo>
                    <a:pt x="252" y="8"/>
                  </a:lnTo>
                  <a:lnTo>
                    <a:pt x="249" y="8"/>
                  </a:lnTo>
                  <a:lnTo>
                    <a:pt x="244" y="5"/>
                  </a:lnTo>
                  <a:lnTo>
                    <a:pt x="238" y="0"/>
                  </a:lnTo>
                  <a:lnTo>
                    <a:pt x="235" y="0"/>
                  </a:lnTo>
                  <a:lnTo>
                    <a:pt x="233" y="3"/>
                  </a:lnTo>
                  <a:lnTo>
                    <a:pt x="226" y="9"/>
                  </a:lnTo>
                  <a:lnTo>
                    <a:pt x="220" y="19"/>
                  </a:lnTo>
                  <a:lnTo>
                    <a:pt x="219" y="23"/>
                  </a:lnTo>
                  <a:lnTo>
                    <a:pt x="218" y="28"/>
                  </a:lnTo>
                  <a:lnTo>
                    <a:pt x="219" y="37"/>
                  </a:lnTo>
                  <a:lnTo>
                    <a:pt x="221" y="44"/>
                  </a:lnTo>
                  <a:lnTo>
                    <a:pt x="224" y="51"/>
                  </a:lnTo>
                  <a:lnTo>
                    <a:pt x="226" y="52"/>
                  </a:lnTo>
                  <a:lnTo>
                    <a:pt x="228" y="53"/>
                  </a:lnTo>
                  <a:lnTo>
                    <a:pt x="228" y="55"/>
                  </a:lnTo>
                  <a:lnTo>
                    <a:pt x="228" y="58"/>
                  </a:lnTo>
                  <a:lnTo>
                    <a:pt x="225" y="63"/>
                  </a:lnTo>
                  <a:lnTo>
                    <a:pt x="224" y="67"/>
                  </a:lnTo>
                  <a:lnTo>
                    <a:pt x="223" y="67"/>
                  </a:lnTo>
                  <a:lnTo>
                    <a:pt x="221" y="67"/>
                  </a:lnTo>
                  <a:lnTo>
                    <a:pt x="218" y="66"/>
                  </a:lnTo>
                  <a:lnTo>
                    <a:pt x="216" y="63"/>
                  </a:lnTo>
                  <a:lnTo>
                    <a:pt x="216" y="62"/>
                  </a:lnTo>
                  <a:lnTo>
                    <a:pt x="216" y="61"/>
                  </a:lnTo>
                  <a:lnTo>
                    <a:pt x="218" y="60"/>
                  </a:lnTo>
                  <a:lnTo>
                    <a:pt x="216" y="57"/>
                  </a:lnTo>
                  <a:lnTo>
                    <a:pt x="214" y="52"/>
                  </a:lnTo>
                  <a:lnTo>
                    <a:pt x="206" y="41"/>
                  </a:lnTo>
                  <a:lnTo>
                    <a:pt x="204" y="38"/>
                  </a:lnTo>
                  <a:lnTo>
                    <a:pt x="200" y="36"/>
                  </a:lnTo>
                  <a:lnTo>
                    <a:pt x="190" y="31"/>
                  </a:lnTo>
                  <a:lnTo>
                    <a:pt x="180" y="42"/>
                  </a:lnTo>
                  <a:lnTo>
                    <a:pt x="182" y="50"/>
                  </a:lnTo>
                  <a:lnTo>
                    <a:pt x="182" y="53"/>
                  </a:lnTo>
                  <a:lnTo>
                    <a:pt x="181" y="56"/>
                  </a:lnTo>
                  <a:lnTo>
                    <a:pt x="180" y="61"/>
                  </a:lnTo>
                  <a:lnTo>
                    <a:pt x="176" y="63"/>
                  </a:lnTo>
                  <a:lnTo>
                    <a:pt x="173" y="63"/>
                  </a:lnTo>
                  <a:lnTo>
                    <a:pt x="172" y="62"/>
                  </a:lnTo>
                  <a:lnTo>
                    <a:pt x="171" y="60"/>
                  </a:lnTo>
                  <a:lnTo>
                    <a:pt x="166" y="58"/>
                  </a:lnTo>
                  <a:lnTo>
                    <a:pt x="150" y="80"/>
                  </a:lnTo>
                  <a:lnTo>
                    <a:pt x="133" y="100"/>
                  </a:lnTo>
                  <a:lnTo>
                    <a:pt x="118" y="121"/>
                  </a:lnTo>
                  <a:lnTo>
                    <a:pt x="104" y="144"/>
                  </a:lnTo>
                  <a:lnTo>
                    <a:pt x="90" y="167"/>
                  </a:lnTo>
                  <a:lnTo>
                    <a:pt x="78" y="191"/>
                  </a:lnTo>
                  <a:lnTo>
                    <a:pt x="66" y="213"/>
                  </a:lnTo>
                  <a:lnTo>
                    <a:pt x="55" y="238"/>
                  </a:lnTo>
                  <a:lnTo>
                    <a:pt x="45" y="262"/>
                  </a:lnTo>
                  <a:lnTo>
                    <a:pt x="36" y="288"/>
                  </a:lnTo>
                  <a:lnTo>
                    <a:pt x="27" y="313"/>
                  </a:lnTo>
                  <a:lnTo>
                    <a:pt x="20" y="339"/>
                  </a:lnTo>
                  <a:lnTo>
                    <a:pt x="13" y="366"/>
                  </a:lnTo>
                  <a:lnTo>
                    <a:pt x="7" y="392"/>
                  </a:lnTo>
                  <a:lnTo>
                    <a:pt x="2" y="419"/>
                  </a:lnTo>
                  <a:lnTo>
                    <a:pt x="0" y="446"/>
                  </a:lnTo>
                  <a:lnTo>
                    <a:pt x="5" y="453"/>
                  </a:lnTo>
                  <a:lnTo>
                    <a:pt x="7" y="459"/>
                  </a:lnTo>
                  <a:lnTo>
                    <a:pt x="11" y="463"/>
                  </a:lnTo>
                  <a:lnTo>
                    <a:pt x="16" y="467"/>
                  </a:lnTo>
                  <a:lnTo>
                    <a:pt x="24" y="470"/>
                  </a:lnTo>
                  <a:lnTo>
                    <a:pt x="25" y="469"/>
                  </a:lnTo>
                  <a:lnTo>
                    <a:pt x="25" y="464"/>
                  </a:lnTo>
                  <a:lnTo>
                    <a:pt x="25" y="459"/>
                  </a:lnTo>
                  <a:lnTo>
                    <a:pt x="25" y="454"/>
                  </a:lnTo>
                  <a:lnTo>
                    <a:pt x="25" y="453"/>
                  </a:lnTo>
                  <a:lnTo>
                    <a:pt x="25" y="450"/>
                  </a:lnTo>
                  <a:lnTo>
                    <a:pt x="26" y="450"/>
                  </a:lnTo>
                  <a:lnTo>
                    <a:pt x="27" y="451"/>
                  </a:lnTo>
                  <a:lnTo>
                    <a:pt x="29" y="455"/>
                  </a:lnTo>
                  <a:lnTo>
                    <a:pt x="32" y="460"/>
                  </a:lnTo>
                  <a:lnTo>
                    <a:pt x="41" y="470"/>
                  </a:lnTo>
                  <a:lnTo>
                    <a:pt x="44" y="478"/>
                  </a:lnTo>
                  <a:lnTo>
                    <a:pt x="46" y="489"/>
                  </a:lnTo>
                  <a:lnTo>
                    <a:pt x="49" y="501"/>
                  </a:lnTo>
                  <a:lnTo>
                    <a:pt x="53" y="509"/>
                  </a:lnTo>
                  <a:lnTo>
                    <a:pt x="55" y="512"/>
                  </a:lnTo>
                  <a:lnTo>
                    <a:pt x="59" y="514"/>
                  </a:lnTo>
                  <a:lnTo>
                    <a:pt x="73" y="521"/>
                  </a:lnTo>
                  <a:lnTo>
                    <a:pt x="88" y="527"/>
                  </a:lnTo>
                  <a:lnTo>
                    <a:pt x="98" y="530"/>
                  </a:lnTo>
                  <a:lnTo>
                    <a:pt x="107" y="533"/>
                  </a:lnTo>
                  <a:lnTo>
                    <a:pt x="114" y="538"/>
                  </a:lnTo>
                  <a:lnTo>
                    <a:pt x="121" y="543"/>
                  </a:lnTo>
                  <a:lnTo>
                    <a:pt x="124" y="547"/>
                  </a:lnTo>
                  <a:lnTo>
                    <a:pt x="128" y="550"/>
                  </a:lnTo>
                  <a:lnTo>
                    <a:pt x="133" y="551"/>
                  </a:lnTo>
                  <a:lnTo>
                    <a:pt x="143" y="553"/>
                  </a:lnTo>
                  <a:lnTo>
                    <a:pt x="146" y="556"/>
                  </a:lnTo>
                  <a:lnTo>
                    <a:pt x="150" y="560"/>
                  </a:lnTo>
                  <a:lnTo>
                    <a:pt x="156" y="566"/>
                  </a:lnTo>
                  <a:lnTo>
                    <a:pt x="158" y="569"/>
                  </a:lnTo>
                  <a:lnTo>
                    <a:pt x="160" y="571"/>
                  </a:lnTo>
                  <a:lnTo>
                    <a:pt x="162" y="576"/>
                  </a:lnTo>
                  <a:lnTo>
                    <a:pt x="165" y="577"/>
                  </a:lnTo>
                  <a:lnTo>
                    <a:pt x="171" y="581"/>
                  </a:lnTo>
                  <a:lnTo>
                    <a:pt x="178" y="585"/>
                  </a:lnTo>
                  <a:lnTo>
                    <a:pt x="185" y="589"/>
                  </a:lnTo>
                  <a:lnTo>
                    <a:pt x="189" y="591"/>
                  </a:lnTo>
                  <a:lnTo>
                    <a:pt x="192" y="593"/>
                  </a:lnTo>
                  <a:lnTo>
                    <a:pt x="196" y="593"/>
                  </a:lnTo>
                  <a:lnTo>
                    <a:pt x="197" y="591"/>
                  </a:lnTo>
                  <a:lnTo>
                    <a:pt x="199" y="590"/>
                  </a:lnTo>
                  <a:lnTo>
                    <a:pt x="199" y="591"/>
                  </a:lnTo>
                  <a:lnTo>
                    <a:pt x="201" y="595"/>
                  </a:lnTo>
                  <a:lnTo>
                    <a:pt x="205" y="605"/>
                  </a:lnTo>
                  <a:lnTo>
                    <a:pt x="206" y="609"/>
                  </a:lnTo>
                  <a:lnTo>
                    <a:pt x="206" y="614"/>
                  </a:lnTo>
                  <a:lnTo>
                    <a:pt x="206" y="618"/>
                  </a:lnTo>
                  <a:lnTo>
                    <a:pt x="205" y="620"/>
                  </a:lnTo>
                  <a:lnTo>
                    <a:pt x="202" y="632"/>
                  </a:lnTo>
                  <a:lnTo>
                    <a:pt x="201" y="639"/>
                  </a:lnTo>
                  <a:lnTo>
                    <a:pt x="199" y="644"/>
                  </a:lnTo>
                  <a:lnTo>
                    <a:pt x="196" y="650"/>
                  </a:lnTo>
                  <a:lnTo>
                    <a:pt x="192" y="662"/>
                  </a:lnTo>
                  <a:lnTo>
                    <a:pt x="190" y="673"/>
                  </a:lnTo>
                  <a:lnTo>
                    <a:pt x="190" y="679"/>
                  </a:lnTo>
                  <a:lnTo>
                    <a:pt x="192" y="684"/>
                  </a:lnTo>
                  <a:lnTo>
                    <a:pt x="196" y="691"/>
                  </a:lnTo>
                  <a:lnTo>
                    <a:pt x="200" y="696"/>
                  </a:lnTo>
                  <a:lnTo>
                    <a:pt x="204" y="698"/>
                  </a:lnTo>
                  <a:lnTo>
                    <a:pt x="206" y="700"/>
                  </a:lnTo>
                  <a:lnTo>
                    <a:pt x="206" y="702"/>
                  </a:lnTo>
                  <a:lnTo>
                    <a:pt x="205" y="705"/>
                  </a:lnTo>
                  <a:lnTo>
                    <a:pt x="204" y="706"/>
                  </a:lnTo>
                  <a:lnTo>
                    <a:pt x="202" y="707"/>
                  </a:lnTo>
                  <a:lnTo>
                    <a:pt x="201" y="710"/>
                  </a:lnTo>
                  <a:lnTo>
                    <a:pt x="202" y="720"/>
                  </a:lnTo>
                  <a:lnTo>
                    <a:pt x="205" y="730"/>
                  </a:lnTo>
                  <a:lnTo>
                    <a:pt x="206" y="734"/>
                  </a:lnTo>
                  <a:lnTo>
                    <a:pt x="209" y="736"/>
                  </a:lnTo>
                  <a:lnTo>
                    <a:pt x="214" y="740"/>
                  </a:lnTo>
                  <a:lnTo>
                    <a:pt x="218" y="745"/>
                  </a:lnTo>
                  <a:lnTo>
                    <a:pt x="220" y="750"/>
                  </a:lnTo>
                  <a:lnTo>
                    <a:pt x="220" y="752"/>
                  </a:lnTo>
                  <a:close/>
                </a:path>
              </a:pathLst>
            </a:custGeom>
            <a:solidFill>
              <a:srgbClr val="E5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74" name="Rectangle 126"/>
            <p:cNvSpPr>
              <a:spLocks noChangeArrowheads="1"/>
            </p:cNvSpPr>
            <p:nvPr/>
          </p:nvSpPr>
          <p:spPr bwMode="auto">
            <a:xfrm>
              <a:off x="508000" y="4338638"/>
              <a:ext cx="1588" cy="1588"/>
            </a:xfrm>
            <a:prstGeom prst="rect">
              <a:avLst/>
            </a:prstGeom>
            <a:solidFill>
              <a:srgbClr val="E5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pt-BR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" panose="020F0502020204030203" pitchFamily="34" charset="0"/>
                <a:cs typeface="Spica Neue Light"/>
              </a:endParaRPr>
            </a:p>
          </p:txBody>
        </p:sp>
        <p:sp>
          <p:nvSpPr>
            <p:cNvPr id="52275" name="Freeform 127"/>
            <p:cNvSpPr>
              <a:spLocks/>
            </p:cNvSpPr>
            <p:nvPr/>
          </p:nvSpPr>
          <p:spPr bwMode="auto">
            <a:xfrm>
              <a:off x="384175" y="3681413"/>
              <a:ext cx="241300" cy="168275"/>
            </a:xfrm>
            <a:custGeom>
              <a:avLst/>
              <a:gdLst>
                <a:gd name="T0" fmla="*/ 44450 w 152"/>
                <a:gd name="T1" fmla="*/ 161925 h 106"/>
                <a:gd name="T2" fmla="*/ 44450 w 152"/>
                <a:gd name="T3" fmla="*/ 161925 h 106"/>
                <a:gd name="T4" fmla="*/ 68263 w 152"/>
                <a:gd name="T5" fmla="*/ 158750 h 106"/>
                <a:gd name="T6" fmla="*/ 77788 w 152"/>
                <a:gd name="T7" fmla="*/ 153988 h 106"/>
                <a:gd name="T8" fmla="*/ 84138 w 152"/>
                <a:gd name="T9" fmla="*/ 152400 h 106"/>
                <a:gd name="T10" fmla="*/ 84138 w 152"/>
                <a:gd name="T11" fmla="*/ 152400 h 106"/>
                <a:gd name="T12" fmla="*/ 84138 w 152"/>
                <a:gd name="T13" fmla="*/ 144463 h 106"/>
                <a:gd name="T14" fmla="*/ 84138 w 152"/>
                <a:gd name="T15" fmla="*/ 139700 h 106"/>
                <a:gd name="T16" fmla="*/ 82550 w 152"/>
                <a:gd name="T17" fmla="*/ 136525 h 106"/>
                <a:gd name="T18" fmla="*/ 82550 w 152"/>
                <a:gd name="T19" fmla="*/ 136525 h 106"/>
                <a:gd name="T20" fmla="*/ 87313 w 152"/>
                <a:gd name="T21" fmla="*/ 136525 h 106"/>
                <a:gd name="T22" fmla="*/ 87313 w 152"/>
                <a:gd name="T23" fmla="*/ 136525 h 106"/>
                <a:gd name="T24" fmla="*/ 92075 w 152"/>
                <a:gd name="T25" fmla="*/ 133350 h 106"/>
                <a:gd name="T26" fmla="*/ 93663 w 152"/>
                <a:gd name="T27" fmla="*/ 131763 h 106"/>
                <a:gd name="T28" fmla="*/ 98425 w 152"/>
                <a:gd name="T29" fmla="*/ 120650 h 106"/>
                <a:gd name="T30" fmla="*/ 103188 w 152"/>
                <a:gd name="T31" fmla="*/ 107950 h 106"/>
                <a:gd name="T32" fmla="*/ 107950 w 152"/>
                <a:gd name="T33" fmla="*/ 100013 h 106"/>
                <a:gd name="T34" fmla="*/ 107950 w 152"/>
                <a:gd name="T35" fmla="*/ 100013 h 106"/>
                <a:gd name="T36" fmla="*/ 117475 w 152"/>
                <a:gd name="T37" fmla="*/ 93663 h 106"/>
                <a:gd name="T38" fmla="*/ 130175 w 152"/>
                <a:gd name="T39" fmla="*/ 87313 h 106"/>
                <a:gd name="T40" fmla="*/ 153988 w 152"/>
                <a:gd name="T41" fmla="*/ 77788 h 106"/>
                <a:gd name="T42" fmla="*/ 153988 w 152"/>
                <a:gd name="T43" fmla="*/ 77788 h 106"/>
                <a:gd name="T44" fmla="*/ 169863 w 152"/>
                <a:gd name="T45" fmla="*/ 66675 h 106"/>
                <a:gd name="T46" fmla="*/ 177800 w 152"/>
                <a:gd name="T47" fmla="*/ 60325 h 106"/>
                <a:gd name="T48" fmla="*/ 185738 w 152"/>
                <a:gd name="T49" fmla="*/ 55563 h 106"/>
                <a:gd name="T50" fmla="*/ 185738 w 152"/>
                <a:gd name="T51" fmla="*/ 55563 h 106"/>
                <a:gd name="T52" fmla="*/ 190500 w 152"/>
                <a:gd name="T53" fmla="*/ 52388 h 106"/>
                <a:gd name="T54" fmla="*/ 195263 w 152"/>
                <a:gd name="T55" fmla="*/ 46038 h 106"/>
                <a:gd name="T56" fmla="*/ 198438 w 152"/>
                <a:gd name="T57" fmla="*/ 39688 h 106"/>
                <a:gd name="T58" fmla="*/ 200025 w 152"/>
                <a:gd name="T59" fmla="*/ 36513 h 106"/>
                <a:gd name="T60" fmla="*/ 200025 w 152"/>
                <a:gd name="T61" fmla="*/ 36513 h 106"/>
                <a:gd name="T62" fmla="*/ 201613 w 152"/>
                <a:gd name="T63" fmla="*/ 31750 h 106"/>
                <a:gd name="T64" fmla="*/ 211138 w 152"/>
                <a:gd name="T65" fmla="*/ 25400 h 106"/>
                <a:gd name="T66" fmla="*/ 230188 w 152"/>
                <a:gd name="T67" fmla="*/ 14288 h 106"/>
                <a:gd name="T68" fmla="*/ 230188 w 152"/>
                <a:gd name="T69" fmla="*/ 14288 h 106"/>
                <a:gd name="T70" fmla="*/ 236538 w 152"/>
                <a:gd name="T71" fmla="*/ 9525 h 106"/>
                <a:gd name="T72" fmla="*/ 239713 w 152"/>
                <a:gd name="T73" fmla="*/ 6350 h 106"/>
                <a:gd name="T74" fmla="*/ 241300 w 152"/>
                <a:gd name="T75" fmla="*/ 1588 h 106"/>
                <a:gd name="T76" fmla="*/ 239713 w 152"/>
                <a:gd name="T77" fmla="*/ 0 h 106"/>
                <a:gd name="T78" fmla="*/ 239713 w 152"/>
                <a:gd name="T79" fmla="*/ 0 h 106"/>
                <a:gd name="T80" fmla="*/ 207963 w 152"/>
                <a:gd name="T81" fmla="*/ 15875 h 106"/>
                <a:gd name="T82" fmla="*/ 144463 w 152"/>
                <a:gd name="T83" fmla="*/ 52388 h 106"/>
                <a:gd name="T84" fmla="*/ 144463 w 152"/>
                <a:gd name="T85" fmla="*/ 52388 h 106"/>
                <a:gd name="T86" fmla="*/ 106363 w 152"/>
                <a:gd name="T87" fmla="*/ 77788 h 106"/>
                <a:gd name="T88" fmla="*/ 69850 w 152"/>
                <a:gd name="T89" fmla="*/ 106363 h 106"/>
                <a:gd name="T90" fmla="*/ 33338 w 152"/>
                <a:gd name="T91" fmla="*/ 136525 h 106"/>
                <a:gd name="T92" fmla="*/ 0 w 152"/>
                <a:gd name="T93" fmla="*/ 168275 h 106"/>
                <a:gd name="T94" fmla="*/ 0 w 152"/>
                <a:gd name="T95" fmla="*/ 168275 h 106"/>
                <a:gd name="T96" fmla="*/ 44450 w 152"/>
                <a:gd name="T97" fmla="*/ 161925 h 106"/>
                <a:gd name="T98" fmla="*/ 44450 w 152"/>
                <a:gd name="T99" fmla="*/ 161925 h 10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52" h="106">
                  <a:moveTo>
                    <a:pt x="28" y="102"/>
                  </a:moveTo>
                  <a:lnTo>
                    <a:pt x="28" y="102"/>
                  </a:lnTo>
                  <a:lnTo>
                    <a:pt x="43" y="100"/>
                  </a:lnTo>
                  <a:lnTo>
                    <a:pt x="49" y="97"/>
                  </a:lnTo>
                  <a:lnTo>
                    <a:pt x="53" y="96"/>
                  </a:lnTo>
                  <a:lnTo>
                    <a:pt x="53" y="91"/>
                  </a:lnTo>
                  <a:lnTo>
                    <a:pt x="53" y="88"/>
                  </a:lnTo>
                  <a:lnTo>
                    <a:pt x="52" y="86"/>
                  </a:lnTo>
                  <a:lnTo>
                    <a:pt x="55" y="86"/>
                  </a:lnTo>
                  <a:lnTo>
                    <a:pt x="58" y="84"/>
                  </a:lnTo>
                  <a:lnTo>
                    <a:pt x="59" y="83"/>
                  </a:lnTo>
                  <a:lnTo>
                    <a:pt x="62" y="76"/>
                  </a:lnTo>
                  <a:lnTo>
                    <a:pt x="65" y="68"/>
                  </a:lnTo>
                  <a:lnTo>
                    <a:pt x="68" y="63"/>
                  </a:lnTo>
                  <a:lnTo>
                    <a:pt x="74" y="59"/>
                  </a:lnTo>
                  <a:lnTo>
                    <a:pt x="82" y="55"/>
                  </a:lnTo>
                  <a:lnTo>
                    <a:pt x="97" y="49"/>
                  </a:lnTo>
                  <a:lnTo>
                    <a:pt x="107" y="42"/>
                  </a:lnTo>
                  <a:lnTo>
                    <a:pt x="112" y="38"/>
                  </a:lnTo>
                  <a:lnTo>
                    <a:pt x="117" y="35"/>
                  </a:lnTo>
                  <a:lnTo>
                    <a:pt x="120" y="33"/>
                  </a:lnTo>
                  <a:lnTo>
                    <a:pt x="123" y="29"/>
                  </a:lnTo>
                  <a:lnTo>
                    <a:pt x="125" y="25"/>
                  </a:lnTo>
                  <a:lnTo>
                    <a:pt x="126" y="23"/>
                  </a:lnTo>
                  <a:lnTo>
                    <a:pt x="127" y="20"/>
                  </a:lnTo>
                  <a:lnTo>
                    <a:pt x="133" y="16"/>
                  </a:lnTo>
                  <a:lnTo>
                    <a:pt x="145" y="9"/>
                  </a:lnTo>
                  <a:lnTo>
                    <a:pt x="149" y="6"/>
                  </a:lnTo>
                  <a:lnTo>
                    <a:pt x="151" y="4"/>
                  </a:lnTo>
                  <a:lnTo>
                    <a:pt x="152" y="1"/>
                  </a:lnTo>
                  <a:lnTo>
                    <a:pt x="151" y="0"/>
                  </a:lnTo>
                  <a:lnTo>
                    <a:pt x="131" y="10"/>
                  </a:lnTo>
                  <a:lnTo>
                    <a:pt x="91" y="33"/>
                  </a:lnTo>
                  <a:lnTo>
                    <a:pt x="67" y="49"/>
                  </a:lnTo>
                  <a:lnTo>
                    <a:pt x="44" y="67"/>
                  </a:lnTo>
                  <a:lnTo>
                    <a:pt x="21" y="86"/>
                  </a:lnTo>
                  <a:lnTo>
                    <a:pt x="0" y="106"/>
                  </a:lnTo>
                  <a:lnTo>
                    <a:pt x="28" y="102"/>
                  </a:lnTo>
                  <a:close/>
                </a:path>
              </a:pathLst>
            </a:custGeom>
            <a:solidFill>
              <a:srgbClr val="E5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76" name="Freeform 128"/>
            <p:cNvSpPr>
              <a:spLocks/>
            </p:cNvSpPr>
            <p:nvPr/>
          </p:nvSpPr>
          <p:spPr bwMode="auto">
            <a:xfrm>
              <a:off x="876300" y="3790950"/>
              <a:ext cx="1420813" cy="1520825"/>
            </a:xfrm>
            <a:custGeom>
              <a:avLst/>
              <a:gdLst>
                <a:gd name="T0" fmla="*/ 492125 w 895"/>
                <a:gd name="T1" fmla="*/ 1390650 h 958"/>
                <a:gd name="T2" fmla="*/ 558800 w 895"/>
                <a:gd name="T3" fmla="*/ 1136650 h 958"/>
                <a:gd name="T4" fmla="*/ 627063 w 895"/>
                <a:gd name="T5" fmla="*/ 955675 h 958"/>
                <a:gd name="T6" fmla="*/ 546100 w 895"/>
                <a:gd name="T7" fmla="*/ 893763 h 958"/>
                <a:gd name="T8" fmla="*/ 514350 w 895"/>
                <a:gd name="T9" fmla="*/ 812800 h 958"/>
                <a:gd name="T10" fmla="*/ 676275 w 895"/>
                <a:gd name="T11" fmla="*/ 912813 h 958"/>
                <a:gd name="T12" fmla="*/ 717550 w 895"/>
                <a:gd name="T13" fmla="*/ 812800 h 958"/>
                <a:gd name="T14" fmla="*/ 642938 w 895"/>
                <a:gd name="T15" fmla="*/ 754063 h 958"/>
                <a:gd name="T16" fmla="*/ 750888 w 895"/>
                <a:gd name="T17" fmla="*/ 811213 h 958"/>
                <a:gd name="T18" fmla="*/ 825500 w 895"/>
                <a:gd name="T19" fmla="*/ 846138 h 958"/>
                <a:gd name="T20" fmla="*/ 892175 w 895"/>
                <a:gd name="T21" fmla="*/ 977900 h 958"/>
                <a:gd name="T22" fmla="*/ 949325 w 895"/>
                <a:gd name="T23" fmla="*/ 922338 h 958"/>
                <a:gd name="T24" fmla="*/ 1019175 w 895"/>
                <a:gd name="T25" fmla="*/ 847725 h 958"/>
                <a:gd name="T26" fmla="*/ 1073150 w 895"/>
                <a:gd name="T27" fmla="*/ 919163 h 958"/>
                <a:gd name="T28" fmla="*/ 1108075 w 895"/>
                <a:gd name="T29" fmla="*/ 985838 h 958"/>
                <a:gd name="T30" fmla="*/ 1147763 w 895"/>
                <a:gd name="T31" fmla="*/ 1016000 h 958"/>
                <a:gd name="T32" fmla="*/ 1171575 w 895"/>
                <a:gd name="T33" fmla="*/ 990600 h 958"/>
                <a:gd name="T34" fmla="*/ 1220788 w 895"/>
                <a:gd name="T35" fmla="*/ 869950 h 958"/>
                <a:gd name="T36" fmla="*/ 1304925 w 895"/>
                <a:gd name="T37" fmla="*/ 784225 h 958"/>
                <a:gd name="T38" fmla="*/ 1293813 w 895"/>
                <a:gd name="T39" fmla="*/ 654050 h 958"/>
                <a:gd name="T40" fmla="*/ 1346200 w 895"/>
                <a:gd name="T41" fmla="*/ 666750 h 958"/>
                <a:gd name="T42" fmla="*/ 1393825 w 895"/>
                <a:gd name="T43" fmla="*/ 566738 h 958"/>
                <a:gd name="T44" fmla="*/ 1127125 w 895"/>
                <a:gd name="T45" fmla="*/ 74613 h 958"/>
                <a:gd name="T46" fmla="*/ 1042988 w 895"/>
                <a:gd name="T47" fmla="*/ 14288 h 958"/>
                <a:gd name="T48" fmla="*/ 963613 w 895"/>
                <a:gd name="T49" fmla="*/ 28575 h 958"/>
                <a:gd name="T50" fmla="*/ 858838 w 895"/>
                <a:gd name="T51" fmla="*/ 69850 h 958"/>
                <a:gd name="T52" fmla="*/ 819150 w 895"/>
                <a:gd name="T53" fmla="*/ 103188 h 958"/>
                <a:gd name="T54" fmla="*/ 776288 w 895"/>
                <a:gd name="T55" fmla="*/ 103188 h 958"/>
                <a:gd name="T56" fmla="*/ 663575 w 895"/>
                <a:gd name="T57" fmla="*/ 138113 h 958"/>
                <a:gd name="T58" fmla="*/ 563563 w 895"/>
                <a:gd name="T59" fmla="*/ 176213 h 958"/>
                <a:gd name="T60" fmla="*/ 503238 w 895"/>
                <a:gd name="T61" fmla="*/ 173038 h 958"/>
                <a:gd name="T62" fmla="*/ 377825 w 895"/>
                <a:gd name="T63" fmla="*/ 115888 h 958"/>
                <a:gd name="T64" fmla="*/ 254000 w 895"/>
                <a:gd name="T65" fmla="*/ 227013 h 958"/>
                <a:gd name="T66" fmla="*/ 211138 w 895"/>
                <a:gd name="T67" fmla="*/ 323850 h 958"/>
                <a:gd name="T68" fmla="*/ 238125 w 895"/>
                <a:gd name="T69" fmla="*/ 393700 h 958"/>
                <a:gd name="T70" fmla="*/ 173038 w 895"/>
                <a:gd name="T71" fmla="*/ 427038 h 958"/>
                <a:gd name="T72" fmla="*/ 142875 w 895"/>
                <a:gd name="T73" fmla="*/ 323850 h 958"/>
                <a:gd name="T74" fmla="*/ 125413 w 895"/>
                <a:gd name="T75" fmla="*/ 390525 h 958"/>
                <a:gd name="T76" fmla="*/ 103188 w 895"/>
                <a:gd name="T77" fmla="*/ 458788 h 958"/>
                <a:gd name="T78" fmla="*/ 122238 w 895"/>
                <a:gd name="T79" fmla="*/ 485775 h 958"/>
                <a:gd name="T80" fmla="*/ 141288 w 895"/>
                <a:gd name="T81" fmla="*/ 554038 h 958"/>
                <a:gd name="T82" fmla="*/ 76200 w 895"/>
                <a:gd name="T83" fmla="*/ 638175 h 958"/>
                <a:gd name="T84" fmla="*/ 161925 w 895"/>
                <a:gd name="T85" fmla="*/ 619125 h 958"/>
                <a:gd name="T86" fmla="*/ 239713 w 895"/>
                <a:gd name="T87" fmla="*/ 596900 h 958"/>
                <a:gd name="T88" fmla="*/ 280988 w 895"/>
                <a:gd name="T89" fmla="*/ 592138 h 958"/>
                <a:gd name="T90" fmla="*/ 296863 w 895"/>
                <a:gd name="T91" fmla="*/ 644525 h 958"/>
                <a:gd name="T92" fmla="*/ 333375 w 895"/>
                <a:gd name="T93" fmla="*/ 598488 h 958"/>
                <a:gd name="T94" fmla="*/ 355600 w 895"/>
                <a:gd name="T95" fmla="*/ 630238 h 958"/>
                <a:gd name="T96" fmla="*/ 396875 w 895"/>
                <a:gd name="T97" fmla="*/ 673100 h 958"/>
                <a:gd name="T98" fmla="*/ 396875 w 895"/>
                <a:gd name="T99" fmla="*/ 608013 h 958"/>
                <a:gd name="T100" fmla="*/ 473075 w 895"/>
                <a:gd name="T101" fmla="*/ 669925 h 958"/>
                <a:gd name="T102" fmla="*/ 476250 w 895"/>
                <a:gd name="T103" fmla="*/ 708025 h 958"/>
                <a:gd name="T104" fmla="*/ 296863 w 895"/>
                <a:gd name="T105" fmla="*/ 700088 h 958"/>
                <a:gd name="T106" fmla="*/ 222250 w 895"/>
                <a:gd name="T107" fmla="*/ 650875 h 958"/>
                <a:gd name="T108" fmla="*/ 73025 w 895"/>
                <a:gd name="T109" fmla="*/ 700088 h 958"/>
                <a:gd name="T110" fmla="*/ 0 w 895"/>
                <a:gd name="T111" fmla="*/ 923925 h 958"/>
                <a:gd name="T112" fmla="*/ 149225 w 895"/>
                <a:gd name="T113" fmla="*/ 1039813 h 958"/>
                <a:gd name="T114" fmla="*/ 238125 w 895"/>
                <a:gd name="T115" fmla="*/ 1054100 h 958"/>
                <a:gd name="T116" fmla="*/ 271463 w 895"/>
                <a:gd name="T117" fmla="*/ 1273175 h 958"/>
                <a:gd name="T118" fmla="*/ 325438 w 895"/>
                <a:gd name="T119" fmla="*/ 1501775 h 95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895" h="958">
                  <a:moveTo>
                    <a:pt x="253" y="955"/>
                  </a:moveTo>
                  <a:lnTo>
                    <a:pt x="253" y="955"/>
                  </a:lnTo>
                  <a:lnTo>
                    <a:pt x="262" y="948"/>
                  </a:lnTo>
                  <a:lnTo>
                    <a:pt x="271" y="938"/>
                  </a:lnTo>
                  <a:lnTo>
                    <a:pt x="284" y="921"/>
                  </a:lnTo>
                  <a:lnTo>
                    <a:pt x="288" y="915"/>
                  </a:lnTo>
                  <a:lnTo>
                    <a:pt x="291" y="907"/>
                  </a:lnTo>
                  <a:lnTo>
                    <a:pt x="295" y="894"/>
                  </a:lnTo>
                  <a:lnTo>
                    <a:pt x="297" y="891"/>
                  </a:lnTo>
                  <a:lnTo>
                    <a:pt x="300" y="887"/>
                  </a:lnTo>
                  <a:lnTo>
                    <a:pt x="307" y="882"/>
                  </a:lnTo>
                  <a:lnTo>
                    <a:pt x="308" y="881"/>
                  </a:lnTo>
                  <a:lnTo>
                    <a:pt x="310" y="876"/>
                  </a:lnTo>
                  <a:lnTo>
                    <a:pt x="315" y="861"/>
                  </a:lnTo>
                  <a:lnTo>
                    <a:pt x="321" y="844"/>
                  </a:lnTo>
                  <a:lnTo>
                    <a:pt x="325" y="838"/>
                  </a:lnTo>
                  <a:lnTo>
                    <a:pt x="327" y="833"/>
                  </a:lnTo>
                  <a:lnTo>
                    <a:pt x="331" y="828"/>
                  </a:lnTo>
                  <a:lnTo>
                    <a:pt x="335" y="822"/>
                  </a:lnTo>
                  <a:lnTo>
                    <a:pt x="340" y="803"/>
                  </a:lnTo>
                  <a:lnTo>
                    <a:pt x="344" y="783"/>
                  </a:lnTo>
                  <a:lnTo>
                    <a:pt x="345" y="774"/>
                  </a:lnTo>
                  <a:lnTo>
                    <a:pt x="345" y="768"/>
                  </a:lnTo>
                  <a:lnTo>
                    <a:pt x="346" y="754"/>
                  </a:lnTo>
                  <a:lnTo>
                    <a:pt x="347" y="739"/>
                  </a:lnTo>
                  <a:lnTo>
                    <a:pt x="352" y="716"/>
                  </a:lnTo>
                  <a:lnTo>
                    <a:pt x="355" y="710"/>
                  </a:lnTo>
                  <a:lnTo>
                    <a:pt x="360" y="703"/>
                  </a:lnTo>
                  <a:lnTo>
                    <a:pt x="369" y="694"/>
                  </a:lnTo>
                  <a:lnTo>
                    <a:pt x="383" y="676"/>
                  </a:lnTo>
                  <a:lnTo>
                    <a:pt x="399" y="650"/>
                  </a:lnTo>
                  <a:lnTo>
                    <a:pt x="403" y="640"/>
                  </a:lnTo>
                  <a:lnTo>
                    <a:pt x="408" y="629"/>
                  </a:lnTo>
                  <a:lnTo>
                    <a:pt x="409" y="618"/>
                  </a:lnTo>
                  <a:lnTo>
                    <a:pt x="410" y="610"/>
                  </a:lnTo>
                  <a:lnTo>
                    <a:pt x="409" y="609"/>
                  </a:lnTo>
                  <a:lnTo>
                    <a:pt x="407" y="606"/>
                  </a:lnTo>
                  <a:lnTo>
                    <a:pt x="402" y="604"/>
                  </a:lnTo>
                  <a:lnTo>
                    <a:pt x="395" y="602"/>
                  </a:lnTo>
                  <a:lnTo>
                    <a:pt x="394" y="602"/>
                  </a:lnTo>
                  <a:lnTo>
                    <a:pt x="392" y="604"/>
                  </a:lnTo>
                  <a:lnTo>
                    <a:pt x="389" y="605"/>
                  </a:lnTo>
                  <a:lnTo>
                    <a:pt x="383" y="608"/>
                  </a:lnTo>
                  <a:lnTo>
                    <a:pt x="371" y="609"/>
                  </a:lnTo>
                  <a:lnTo>
                    <a:pt x="370" y="608"/>
                  </a:lnTo>
                  <a:lnTo>
                    <a:pt x="368" y="605"/>
                  </a:lnTo>
                  <a:lnTo>
                    <a:pt x="363" y="596"/>
                  </a:lnTo>
                  <a:lnTo>
                    <a:pt x="356" y="587"/>
                  </a:lnTo>
                  <a:lnTo>
                    <a:pt x="351" y="581"/>
                  </a:lnTo>
                  <a:lnTo>
                    <a:pt x="350" y="579"/>
                  </a:lnTo>
                  <a:lnTo>
                    <a:pt x="347" y="575"/>
                  </a:lnTo>
                  <a:lnTo>
                    <a:pt x="344" y="563"/>
                  </a:lnTo>
                  <a:lnTo>
                    <a:pt x="340" y="552"/>
                  </a:lnTo>
                  <a:lnTo>
                    <a:pt x="336" y="546"/>
                  </a:lnTo>
                  <a:lnTo>
                    <a:pt x="329" y="534"/>
                  </a:lnTo>
                  <a:lnTo>
                    <a:pt x="321" y="524"/>
                  </a:lnTo>
                  <a:lnTo>
                    <a:pt x="318" y="521"/>
                  </a:lnTo>
                  <a:lnTo>
                    <a:pt x="317" y="516"/>
                  </a:lnTo>
                  <a:lnTo>
                    <a:pt x="316" y="504"/>
                  </a:lnTo>
                  <a:lnTo>
                    <a:pt x="316" y="503"/>
                  </a:lnTo>
                  <a:lnTo>
                    <a:pt x="317" y="503"/>
                  </a:lnTo>
                  <a:lnTo>
                    <a:pt x="318" y="505"/>
                  </a:lnTo>
                  <a:lnTo>
                    <a:pt x="321" y="508"/>
                  </a:lnTo>
                  <a:lnTo>
                    <a:pt x="324" y="512"/>
                  </a:lnTo>
                  <a:lnTo>
                    <a:pt x="326" y="519"/>
                  </a:lnTo>
                  <a:lnTo>
                    <a:pt x="332" y="529"/>
                  </a:lnTo>
                  <a:lnTo>
                    <a:pt x="345" y="547"/>
                  </a:lnTo>
                  <a:lnTo>
                    <a:pt x="356" y="567"/>
                  </a:lnTo>
                  <a:lnTo>
                    <a:pt x="365" y="586"/>
                  </a:lnTo>
                  <a:lnTo>
                    <a:pt x="368" y="589"/>
                  </a:lnTo>
                  <a:lnTo>
                    <a:pt x="373" y="590"/>
                  </a:lnTo>
                  <a:lnTo>
                    <a:pt x="378" y="591"/>
                  </a:lnTo>
                  <a:lnTo>
                    <a:pt x="384" y="591"/>
                  </a:lnTo>
                  <a:lnTo>
                    <a:pt x="397" y="589"/>
                  </a:lnTo>
                  <a:lnTo>
                    <a:pt x="407" y="586"/>
                  </a:lnTo>
                  <a:lnTo>
                    <a:pt x="421" y="579"/>
                  </a:lnTo>
                  <a:lnTo>
                    <a:pt x="426" y="575"/>
                  </a:lnTo>
                  <a:lnTo>
                    <a:pt x="428" y="572"/>
                  </a:lnTo>
                  <a:lnTo>
                    <a:pt x="431" y="568"/>
                  </a:lnTo>
                  <a:lnTo>
                    <a:pt x="436" y="566"/>
                  </a:lnTo>
                  <a:lnTo>
                    <a:pt x="447" y="560"/>
                  </a:lnTo>
                  <a:lnTo>
                    <a:pt x="451" y="555"/>
                  </a:lnTo>
                  <a:lnTo>
                    <a:pt x="453" y="547"/>
                  </a:lnTo>
                  <a:lnTo>
                    <a:pt x="456" y="541"/>
                  </a:lnTo>
                  <a:lnTo>
                    <a:pt x="457" y="536"/>
                  </a:lnTo>
                  <a:lnTo>
                    <a:pt x="458" y="534"/>
                  </a:lnTo>
                  <a:lnTo>
                    <a:pt x="458" y="532"/>
                  </a:lnTo>
                  <a:lnTo>
                    <a:pt x="457" y="524"/>
                  </a:lnTo>
                  <a:lnTo>
                    <a:pt x="455" y="517"/>
                  </a:lnTo>
                  <a:lnTo>
                    <a:pt x="452" y="512"/>
                  </a:lnTo>
                  <a:lnTo>
                    <a:pt x="448" y="508"/>
                  </a:lnTo>
                  <a:lnTo>
                    <a:pt x="442" y="505"/>
                  </a:lnTo>
                  <a:lnTo>
                    <a:pt x="436" y="504"/>
                  </a:lnTo>
                  <a:lnTo>
                    <a:pt x="432" y="505"/>
                  </a:lnTo>
                  <a:lnTo>
                    <a:pt x="431" y="505"/>
                  </a:lnTo>
                  <a:lnTo>
                    <a:pt x="429" y="504"/>
                  </a:lnTo>
                  <a:lnTo>
                    <a:pt x="426" y="499"/>
                  </a:lnTo>
                  <a:lnTo>
                    <a:pt x="419" y="489"/>
                  </a:lnTo>
                  <a:lnTo>
                    <a:pt x="417" y="485"/>
                  </a:lnTo>
                  <a:lnTo>
                    <a:pt x="412" y="482"/>
                  </a:lnTo>
                  <a:lnTo>
                    <a:pt x="408" y="479"/>
                  </a:lnTo>
                  <a:lnTo>
                    <a:pt x="405" y="475"/>
                  </a:lnTo>
                  <a:lnTo>
                    <a:pt x="405" y="473"/>
                  </a:lnTo>
                  <a:lnTo>
                    <a:pt x="407" y="470"/>
                  </a:lnTo>
                  <a:lnTo>
                    <a:pt x="410" y="466"/>
                  </a:lnTo>
                  <a:lnTo>
                    <a:pt x="414" y="468"/>
                  </a:lnTo>
                  <a:lnTo>
                    <a:pt x="423" y="474"/>
                  </a:lnTo>
                  <a:lnTo>
                    <a:pt x="432" y="480"/>
                  </a:lnTo>
                  <a:lnTo>
                    <a:pt x="438" y="487"/>
                  </a:lnTo>
                  <a:lnTo>
                    <a:pt x="447" y="500"/>
                  </a:lnTo>
                  <a:lnTo>
                    <a:pt x="452" y="511"/>
                  </a:lnTo>
                  <a:lnTo>
                    <a:pt x="456" y="512"/>
                  </a:lnTo>
                  <a:lnTo>
                    <a:pt x="462" y="512"/>
                  </a:lnTo>
                  <a:lnTo>
                    <a:pt x="468" y="512"/>
                  </a:lnTo>
                  <a:lnTo>
                    <a:pt x="473" y="511"/>
                  </a:lnTo>
                  <a:lnTo>
                    <a:pt x="476" y="509"/>
                  </a:lnTo>
                  <a:lnTo>
                    <a:pt x="480" y="509"/>
                  </a:lnTo>
                  <a:lnTo>
                    <a:pt x="481" y="511"/>
                  </a:lnTo>
                  <a:lnTo>
                    <a:pt x="484" y="512"/>
                  </a:lnTo>
                  <a:lnTo>
                    <a:pt x="489" y="512"/>
                  </a:lnTo>
                  <a:lnTo>
                    <a:pt x="506" y="508"/>
                  </a:lnTo>
                  <a:lnTo>
                    <a:pt x="511" y="516"/>
                  </a:lnTo>
                  <a:lnTo>
                    <a:pt x="515" y="521"/>
                  </a:lnTo>
                  <a:lnTo>
                    <a:pt x="516" y="526"/>
                  </a:lnTo>
                  <a:lnTo>
                    <a:pt x="518" y="528"/>
                  </a:lnTo>
                  <a:lnTo>
                    <a:pt x="520" y="533"/>
                  </a:lnTo>
                  <a:lnTo>
                    <a:pt x="523" y="536"/>
                  </a:lnTo>
                  <a:lnTo>
                    <a:pt x="526" y="538"/>
                  </a:lnTo>
                  <a:lnTo>
                    <a:pt x="529" y="539"/>
                  </a:lnTo>
                  <a:lnTo>
                    <a:pt x="530" y="545"/>
                  </a:lnTo>
                  <a:lnTo>
                    <a:pt x="533" y="553"/>
                  </a:lnTo>
                  <a:lnTo>
                    <a:pt x="539" y="566"/>
                  </a:lnTo>
                  <a:lnTo>
                    <a:pt x="544" y="575"/>
                  </a:lnTo>
                  <a:lnTo>
                    <a:pt x="546" y="581"/>
                  </a:lnTo>
                  <a:lnTo>
                    <a:pt x="549" y="587"/>
                  </a:lnTo>
                  <a:lnTo>
                    <a:pt x="553" y="596"/>
                  </a:lnTo>
                  <a:lnTo>
                    <a:pt x="559" y="608"/>
                  </a:lnTo>
                  <a:lnTo>
                    <a:pt x="562" y="616"/>
                  </a:lnTo>
                  <a:lnTo>
                    <a:pt x="563" y="625"/>
                  </a:lnTo>
                  <a:lnTo>
                    <a:pt x="564" y="628"/>
                  </a:lnTo>
                  <a:lnTo>
                    <a:pt x="567" y="631"/>
                  </a:lnTo>
                  <a:lnTo>
                    <a:pt x="570" y="634"/>
                  </a:lnTo>
                  <a:lnTo>
                    <a:pt x="574" y="634"/>
                  </a:lnTo>
                  <a:lnTo>
                    <a:pt x="575" y="633"/>
                  </a:lnTo>
                  <a:lnTo>
                    <a:pt x="578" y="630"/>
                  </a:lnTo>
                  <a:lnTo>
                    <a:pt x="582" y="620"/>
                  </a:lnTo>
                  <a:lnTo>
                    <a:pt x="588" y="599"/>
                  </a:lnTo>
                  <a:lnTo>
                    <a:pt x="591" y="591"/>
                  </a:lnTo>
                  <a:lnTo>
                    <a:pt x="593" y="586"/>
                  </a:lnTo>
                  <a:lnTo>
                    <a:pt x="597" y="582"/>
                  </a:lnTo>
                  <a:lnTo>
                    <a:pt x="598" y="581"/>
                  </a:lnTo>
                  <a:lnTo>
                    <a:pt x="599" y="580"/>
                  </a:lnTo>
                  <a:lnTo>
                    <a:pt x="601" y="579"/>
                  </a:lnTo>
                  <a:lnTo>
                    <a:pt x="602" y="574"/>
                  </a:lnTo>
                  <a:lnTo>
                    <a:pt x="603" y="572"/>
                  </a:lnTo>
                  <a:lnTo>
                    <a:pt x="607" y="571"/>
                  </a:lnTo>
                  <a:lnTo>
                    <a:pt x="611" y="571"/>
                  </a:lnTo>
                  <a:lnTo>
                    <a:pt x="613" y="568"/>
                  </a:lnTo>
                  <a:lnTo>
                    <a:pt x="616" y="558"/>
                  </a:lnTo>
                  <a:lnTo>
                    <a:pt x="618" y="551"/>
                  </a:lnTo>
                  <a:lnTo>
                    <a:pt x="621" y="547"/>
                  </a:lnTo>
                  <a:lnTo>
                    <a:pt x="632" y="539"/>
                  </a:lnTo>
                  <a:lnTo>
                    <a:pt x="642" y="534"/>
                  </a:lnTo>
                  <a:lnTo>
                    <a:pt x="645" y="533"/>
                  </a:lnTo>
                  <a:lnTo>
                    <a:pt x="647" y="534"/>
                  </a:lnTo>
                  <a:lnTo>
                    <a:pt x="654" y="538"/>
                  </a:lnTo>
                  <a:lnTo>
                    <a:pt x="659" y="543"/>
                  </a:lnTo>
                  <a:lnTo>
                    <a:pt x="662" y="547"/>
                  </a:lnTo>
                  <a:lnTo>
                    <a:pt x="664" y="552"/>
                  </a:lnTo>
                  <a:lnTo>
                    <a:pt x="665" y="557"/>
                  </a:lnTo>
                  <a:lnTo>
                    <a:pt x="666" y="563"/>
                  </a:lnTo>
                  <a:lnTo>
                    <a:pt x="666" y="566"/>
                  </a:lnTo>
                  <a:lnTo>
                    <a:pt x="666" y="568"/>
                  </a:lnTo>
                  <a:lnTo>
                    <a:pt x="670" y="574"/>
                  </a:lnTo>
                  <a:lnTo>
                    <a:pt x="674" y="577"/>
                  </a:lnTo>
                  <a:lnTo>
                    <a:pt x="676" y="579"/>
                  </a:lnTo>
                  <a:lnTo>
                    <a:pt x="679" y="579"/>
                  </a:lnTo>
                  <a:lnTo>
                    <a:pt x="681" y="579"/>
                  </a:lnTo>
                  <a:lnTo>
                    <a:pt x="683" y="580"/>
                  </a:lnTo>
                  <a:lnTo>
                    <a:pt x="685" y="582"/>
                  </a:lnTo>
                  <a:lnTo>
                    <a:pt x="686" y="586"/>
                  </a:lnTo>
                  <a:lnTo>
                    <a:pt x="688" y="590"/>
                  </a:lnTo>
                  <a:lnTo>
                    <a:pt x="689" y="592"/>
                  </a:lnTo>
                  <a:lnTo>
                    <a:pt x="691" y="596"/>
                  </a:lnTo>
                  <a:lnTo>
                    <a:pt x="698" y="605"/>
                  </a:lnTo>
                  <a:lnTo>
                    <a:pt x="698" y="609"/>
                  </a:lnTo>
                  <a:lnTo>
                    <a:pt x="699" y="614"/>
                  </a:lnTo>
                  <a:lnTo>
                    <a:pt x="698" y="621"/>
                  </a:lnTo>
                  <a:lnTo>
                    <a:pt x="696" y="630"/>
                  </a:lnTo>
                  <a:lnTo>
                    <a:pt x="698" y="640"/>
                  </a:lnTo>
                  <a:lnTo>
                    <a:pt x="701" y="647"/>
                  </a:lnTo>
                  <a:lnTo>
                    <a:pt x="710" y="654"/>
                  </a:lnTo>
                  <a:lnTo>
                    <a:pt x="727" y="671"/>
                  </a:lnTo>
                  <a:lnTo>
                    <a:pt x="729" y="672"/>
                  </a:lnTo>
                  <a:lnTo>
                    <a:pt x="730" y="671"/>
                  </a:lnTo>
                  <a:lnTo>
                    <a:pt x="733" y="669"/>
                  </a:lnTo>
                  <a:lnTo>
                    <a:pt x="734" y="665"/>
                  </a:lnTo>
                  <a:lnTo>
                    <a:pt x="734" y="658"/>
                  </a:lnTo>
                  <a:lnTo>
                    <a:pt x="734" y="655"/>
                  </a:lnTo>
                  <a:lnTo>
                    <a:pt x="733" y="653"/>
                  </a:lnTo>
                  <a:lnTo>
                    <a:pt x="723" y="640"/>
                  </a:lnTo>
                  <a:lnTo>
                    <a:pt x="714" y="630"/>
                  </a:lnTo>
                  <a:lnTo>
                    <a:pt x="712" y="625"/>
                  </a:lnTo>
                  <a:lnTo>
                    <a:pt x="712" y="618"/>
                  </a:lnTo>
                  <a:lnTo>
                    <a:pt x="710" y="610"/>
                  </a:lnTo>
                  <a:lnTo>
                    <a:pt x="712" y="605"/>
                  </a:lnTo>
                  <a:lnTo>
                    <a:pt x="714" y="604"/>
                  </a:lnTo>
                  <a:lnTo>
                    <a:pt x="718" y="605"/>
                  </a:lnTo>
                  <a:lnTo>
                    <a:pt x="727" y="611"/>
                  </a:lnTo>
                  <a:lnTo>
                    <a:pt x="733" y="618"/>
                  </a:lnTo>
                  <a:lnTo>
                    <a:pt x="737" y="624"/>
                  </a:lnTo>
                  <a:lnTo>
                    <a:pt x="738" y="624"/>
                  </a:lnTo>
                  <a:lnTo>
                    <a:pt x="740" y="623"/>
                  </a:lnTo>
                  <a:lnTo>
                    <a:pt x="749" y="616"/>
                  </a:lnTo>
                  <a:lnTo>
                    <a:pt x="754" y="613"/>
                  </a:lnTo>
                  <a:lnTo>
                    <a:pt x="758" y="608"/>
                  </a:lnTo>
                  <a:lnTo>
                    <a:pt x="762" y="601"/>
                  </a:lnTo>
                  <a:lnTo>
                    <a:pt x="763" y="596"/>
                  </a:lnTo>
                  <a:lnTo>
                    <a:pt x="766" y="584"/>
                  </a:lnTo>
                  <a:lnTo>
                    <a:pt x="768" y="572"/>
                  </a:lnTo>
                  <a:lnTo>
                    <a:pt x="773" y="558"/>
                  </a:lnTo>
                  <a:lnTo>
                    <a:pt x="773" y="555"/>
                  </a:lnTo>
                  <a:lnTo>
                    <a:pt x="772" y="551"/>
                  </a:lnTo>
                  <a:lnTo>
                    <a:pt x="771" y="548"/>
                  </a:lnTo>
                  <a:lnTo>
                    <a:pt x="769" y="548"/>
                  </a:lnTo>
                  <a:lnTo>
                    <a:pt x="768" y="547"/>
                  </a:lnTo>
                  <a:lnTo>
                    <a:pt x="768" y="546"/>
                  </a:lnTo>
                  <a:lnTo>
                    <a:pt x="771" y="542"/>
                  </a:lnTo>
                  <a:lnTo>
                    <a:pt x="775" y="538"/>
                  </a:lnTo>
                  <a:lnTo>
                    <a:pt x="777" y="537"/>
                  </a:lnTo>
                  <a:lnTo>
                    <a:pt x="781" y="536"/>
                  </a:lnTo>
                  <a:lnTo>
                    <a:pt x="783" y="536"/>
                  </a:lnTo>
                  <a:lnTo>
                    <a:pt x="787" y="533"/>
                  </a:lnTo>
                  <a:lnTo>
                    <a:pt x="796" y="526"/>
                  </a:lnTo>
                  <a:lnTo>
                    <a:pt x="803" y="517"/>
                  </a:lnTo>
                  <a:lnTo>
                    <a:pt x="810" y="509"/>
                  </a:lnTo>
                  <a:lnTo>
                    <a:pt x="814" y="503"/>
                  </a:lnTo>
                  <a:lnTo>
                    <a:pt x="817" y="499"/>
                  </a:lnTo>
                  <a:lnTo>
                    <a:pt x="822" y="494"/>
                  </a:lnTo>
                  <a:lnTo>
                    <a:pt x="826" y="483"/>
                  </a:lnTo>
                  <a:lnTo>
                    <a:pt x="831" y="466"/>
                  </a:lnTo>
                  <a:lnTo>
                    <a:pt x="830" y="460"/>
                  </a:lnTo>
                  <a:lnTo>
                    <a:pt x="829" y="454"/>
                  </a:lnTo>
                  <a:lnTo>
                    <a:pt x="826" y="444"/>
                  </a:lnTo>
                  <a:lnTo>
                    <a:pt x="825" y="440"/>
                  </a:lnTo>
                  <a:lnTo>
                    <a:pt x="822" y="435"/>
                  </a:lnTo>
                  <a:lnTo>
                    <a:pt x="817" y="427"/>
                  </a:lnTo>
                  <a:lnTo>
                    <a:pt x="815" y="420"/>
                  </a:lnTo>
                  <a:lnTo>
                    <a:pt x="815" y="415"/>
                  </a:lnTo>
                  <a:lnTo>
                    <a:pt x="815" y="412"/>
                  </a:lnTo>
                  <a:lnTo>
                    <a:pt x="816" y="411"/>
                  </a:lnTo>
                  <a:lnTo>
                    <a:pt x="819" y="408"/>
                  </a:lnTo>
                  <a:lnTo>
                    <a:pt x="824" y="406"/>
                  </a:lnTo>
                  <a:lnTo>
                    <a:pt x="827" y="400"/>
                  </a:lnTo>
                  <a:lnTo>
                    <a:pt x="830" y="396"/>
                  </a:lnTo>
                  <a:lnTo>
                    <a:pt x="831" y="393"/>
                  </a:lnTo>
                  <a:lnTo>
                    <a:pt x="831" y="392"/>
                  </a:lnTo>
                  <a:lnTo>
                    <a:pt x="834" y="395"/>
                  </a:lnTo>
                  <a:lnTo>
                    <a:pt x="839" y="401"/>
                  </a:lnTo>
                  <a:lnTo>
                    <a:pt x="841" y="405"/>
                  </a:lnTo>
                  <a:lnTo>
                    <a:pt x="845" y="412"/>
                  </a:lnTo>
                  <a:lnTo>
                    <a:pt x="848" y="420"/>
                  </a:lnTo>
                  <a:lnTo>
                    <a:pt x="849" y="422"/>
                  </a:lnTo>
                  <a:lnTo>
                    <a:pt x="850" y="425"/>
                  </a:lnTo>
                  <a:lnTo>
                    <a:pt x="853" y="424"/>
                  </a:lnTo>
                  <a:lnTo>
                    <a:pt x="855" y="422"/>
                  </a:lnTo>
                  <a:lnTo>
                    <a:pt x="863" y="414"/>
                  </a:lnTo>
                  <a:lnTo>
                    <a:pt x="865" y="407"/>
                  </a:lnTo>
                  <a:lnTo>
                    <a:pt x="869" y="402"/>
                  </a:lnTo>
                  <a:lnTo>
                    <a:pt x="870" y="396"/>
                  </a:lnTo>
                  <a:lnTo>
                    <a:pt x="870" y="390"/>
                  </a:lnTo>
                  <a:lnTo>
                    <a:pt x="869" y="385"/>
                  </a:lnTo>
                  <a:lnTo>
                    <a:pt x="870" y="378"/>
                  </a:lnTo>
                  <a:lnTo>
                    <a:pt x="873" y="368"/>
                  </a:lnTo>
                  <a:lnTo>
                    <a:pt x="875" y="359"/>
                  </a:lnTo>
                  <a:lnTo>
                    <a:pt x="878" y="357"/>
                  </a:lnTo>
                  <a:lnTo>
                    <a:pt x="879" y="356"/>
                  </a:lnTo>
                  <a:lnTo>
                    <a:pt x="883" y="353"/>
                  </a:lnTo>
                  <a:lnTo>
                    <a:pt x="887" y="348"/>
                  </a:lnTo>
                  <a:lnTo>
                    <a:pt x="895" y="335"/>
                  </a:lnTo>
                  <a:lnTo>
                    <a:pt x="880" y="294"/>
                  </a:lnTo>
                  <a:lnTo>
                    <a:pt x="863" y="255"/>
                  </a:lnTo>
                  <a:lnTo>
                    <a:pt x="843" y="217"/>
                  </a:lnTo>
                  <a:lnTo>
                    <a:pt x="821" y="179"/>
                  </a:lnTo>
                  <a:lnTo>
                    <a:pt x="797" y="144"/>
                  </a:lnTo>
                  <a:lnTo>
                    <a:pt x="771" y="110"/>
                  </a:lnTo>
                  <a:lnTo>
                    <a:pt x="743" y="78"/>
                  </a:lnTo>
                  <a:lnTo>
                    <a:pt x="714" y="47"/>
                  </a:lnTo>
                  <a:lnTo>
                    <a:pt x="710" y="47"/>
                  </a:lnTo>
                  <a:lnTo>
                    <a:pt x="704" y="46"/>
                  </a:lnTo>
                  <a:lnTo>
                    <a:pt x="700" y="44"/>
                  </a:lnTo>
                  <a:lnTo>
                    <a:pt x="698" y="43"/>
                  </a:lnTo>
                  <a:lnTo>
                    <a:pt x="693" y="38"/>
                  </a:lnTo>
                  <a:lnTo>
                    <a:pt x="689" y="33"/>
                  </a:lnTo>
                  <a:lnTo>
                    <a:pt x="689" y="29"/>
                  </a:lnTo>
                  <a:lnTo>
                    <a:pt x="690" y="28"/>
                  </a:lnTo>
                  <a:lnTo>
                    <a:pt x="689" y="24"/>
                  </a:lnTo>
                  <a:lnTo>
                    <a:pt x="671" y="9"/>
                  </a:lnTo>
                  <a:lnTo>
                    <a:pt x="657" y="9"/>
                  </a:lnTo>
                  <a:lnTo>
                    <a:pt x="652" y="8"/>
                  </a:lnTo>
                  <a:lnTo>
                    <a:pt x="645" y="5"/>
                  </a:lnTo>
                  <a:lnTo>
                    <a:pt x="638" y="4"/>
                  </a:lnTo>
                  <a:lnTo>
                    <a:pt x="635" y="2"/>
                  </a:lnTo>
                  <a:lnTo>
                    <a:pt x="632" y="0"/>
                  </a:lnTo>
                  <a:lnTo>
                    <a:pt x="628" y="2"/>
                  </a:lnTo>
                  <a:lnTo>
                    <a:pt x="626" y="5"/>
                  </a:lnTo>
                  <a:lnTo>
                    <a:pt x="623" y="8"/>
                  </a:lnTo>
                  <a:lnTo>
                    <a:pt x="623" y="10"/>
                  </a:lnTo>
                  <a:lnTo>
                    <a:pt x="621" y="12"/>
                  </a:lnTo>
                  <a:lnTo>
                    <a:pt x="616" y="14"/>
                  </a:lnTo>
                  <a:lnTo>
                    <a:pt x="611" y="15"/>
                  </a:lnTo>
                  <a:lnTo>
                    <a:pt x="607" y="18"/>
                  </a:lnTo>
                  <a:lnTo>
                    <a:pt x="606" y="20"/>
                  </a:lnTo>
                  <a:lnTo>
                    <a:pt x="602" y="22"/>
                  </a:lnTo>
                  <a:lnTo>
                    <a:pt x="599" y="22"/>
                  </a:lnTo>
                  <a:lnTo>
                    <a:pt x="597" y="20"/>
                  </a:lnTo>
                  <a:lnTo>
                    <a:pt x="594" y="20"/>
                  </a:lnTo>
                  <a:lnTo>
                    <a:pt x="588" y="22"/>
                  </a:lnTo>
                  <a:lnTo>
                    <a:pt x="582" y="24"/>
                  </a:lnTo>
                  <a:lnTo>
                    <a:pt x="575" y="25"/>
                  </a:lnTo>
                  <a:lnTo>
                    <a:pt x="569" y="27"/>
                  </a:lnTo>
                  <a:lnTo>
                    <a:pt x="563" y="29"/>
                  </a:lnTo>
                  <a:lnTo>
                    <a:pt x="553" y="33"/>
                  </a:lnTo>
                  <a:lnTo>
                    <a:pt x="546" y="38"/>
                  </a:lnTo>
                  <a:lnTo>
                    <a:pt x="541" y="44"/>
                  </a:lnTo>
                  <a:lnTo>
                    <a:pt x="540" y="47"/>
                  </a:lnTo>
                  <a:lnTo>
                    <a:pt x="536" y="49"/>
                  </a:lnTo>
                  <a:lnTo>
                    <a:pt x="530" y="53"/>
                  </a:lnTo>
                  <a:lnTo>
                    <a:pt x="528" y="56"/>
                  </a:lnTo>
                  <a:lnTo>
                    <a:pt x="528" y="61"/>
                  </a:lnTo>
                  <a:lnTo>
                    <a:pt x="529" y="66"/>
                  </a:lnTo>
                  <a:lnTo>
                    <a:pt x="531" y="68"/>
                  </a:lnTo>
                  <a:lnTo>
                    <a:pt x="531" y="70"/>
                  </a:lnTo>
                  <a:lnTo>
                    <a:pt x="529" y="68"/>
                  </a:lnTo>
                  <a:lnTo>
                    <a:pt x="520" y="65"/>
                  </a:lnTo>
                  <a:lnTo>
                    <a:pt x="518" y="65"/>
                  </a:lnTo>
                  <a:lnTo>
                    <a:pt x="516" y="65"/>
                  </a:lnTo>
                  <a:lnTo>
                    <a:pt x="514" y="67"/>
                  </a:lnTo>
                  <a:lnTo>
                    <a:pt x="509" y="73"/>
                  </a:lnTo>
                  <a:lnTo>
                    <a:pt x="507" y="73"/>
                  </a:lnTo>
                  <a:lnTo>
                    <a:pt x="506" y="72"/>
                  </a:lnTo>
                  <a:lnTo>
                    <a:pt x="504" y="71"/>
                  </a:lnTo>
                  <a:lnTo>
                    <a:pt x="504" y="67"/>
                  </a:lnTo>
                  <a:lnTo>
                    <a:pt x="504" y="66"/>
                  </a:lnTo>
                  <a:lnTo>
                    <a:pt x="502" y="65"/>
                  </a:lnTo>
                  <a:lnTo>
                    <a:pt x="497" y="63"/>
                  </a:lnTo>
                  <a:lnTo>
                    <a:pt x="494" y="63"/>
                  </a:lnTo>
                  <a:lnTo>
                    <a:pt x="492" y="63"/>
                  </a:lnTo>
                  <a:lnTo>
                    <a:pt x="491" y="65"/>
                  </a:lnTo>
                  <a:lnTo>
                    <a:pt x="489" y="65"/>
                  </a:lnTo>
                  <a:lnTo>
                    <a:pt x="485" y="65"/>
                  </a:lnTo>
                  <a:lnTo>
                    <a:pt x="478" y="61"/>
                  </a:lnTo>
                  <a:lnTo>
                    <a:pt x="477" y="61"/>
                  </a:lnTo>
                  <a:lnTo>
                    <a:pt x="475" y="62"/>
                  </a:lnTo>
                  <a:lnTo>
                    <a:pt x="468" y="68"/>
                  </a:lnTo>
                  <a:lnTo>
                    <a:pt x="456" y="80"/>
                  </a:lnTo>
                  <a:lnTo>
                    <a:pt x="453" y="81"/>
                  </a:lnTo>
                  <a:lnTo>
                    <a:pt x="449" y="83"/>
                  </a:lnTo>
                  <a:lnTo>
                    <a:pt x="438" y="86"/>
                  </a:lnTo>
                  <a:lnTo>
                    <a:pt x="428" y="87"/>
                  </a:lnTo>
                  <a:lnTo>
                    <a:pt x="422" y="86"/>
                  </a:lnTo>
                  <a:lnTo>
                    <a:pt x="419" y="86"/>
                  </a:lnTo>
                  <a:lnTo>
                    <a:pt x="418" y="87"/>
                  </a:lnTo>
                  <a:lnTo>
                    <a:pt x="415" y="91"/>
                  </a:lnTo>
                  <a:lnTo>
                    <a:pt x="414" y="96"/>
                  </a:lnTo>
                  <a:lnTo>
                    <a:pt x="415" y="97"/>
                  </a:lnTo>
                  <a:lnTo>
                    <a:pt x="417" y="99"/>
                  </a:lnTo>
                  <a:lnTo>
                    <a:pt x="412" y="99"/>
                  </a:lnTo>
                  <a:lnTo>
                    <a:pt x="399" y="99"/>
                  </a:lnTo>
                  <a:lnTo>
                    <a:pt x="390" y="100"/>
                  </a:lnTo>
                  <a:lnTo>
                    <a:pt x="380" y="104"/>
                  </a:lnTo>
                  <a:lnTo>
                    <a:pt x="370" y="109"/>
                  </a:lnTo>
                  <a:lnTo>
                    <a:pt x="364" y="112"/>
                  </a:lnTo>
                  <a:lnTo>
                    <a:pt x="360" y="114"/>
                  </a:lnTo>
                  <a:lnTo>
                    <a:pt x="356" y="112"/>
                  </a:lnTo>
                  <a:lnTo>
                    <a:pt x="355" y="111"/>
                  </a:lnTo>
                  <a:lnTo>
                    <a:pt x="354" y="109"/>
                  </a:lnTo>
                  <a:lnTo>
                    <a:pt x="352" y="106"/>
                  </a:lnTo>
                  <a:lnTo>
                    <a:pt x="349" y="104"/>
                  </a:lnTo>
                  <a:lnTo>
                    <a:pt x="342" y="101"/>
                  </a:lnTo>
                  <a:lnTo>
                    <a:pt x="341" y="102"/>
                  </a:lnTo>
                  <a:lnTo>
                    <a:pt x="340" y="104"/>
                  </a:lnTo>
                  <a:lnTo>
                    <a:pt x="337" y="110"/>
                  </a:lnTo>
                  <a:lnTo>
                    <a:pt x="334" y="117"/>
                  </a:lnTo>
                  <a:lnTo>
                    <a:pt x="331" y="121"/>
                  </a:lnTo>
                  <a:lnTo>
                    <a:pt x="329" y="123"/>
                  </a:lnTo>
                  <a:lnTo>
                    <a:pt x="327" y="121"/>
                  </a:lnTo>
                  <a:lnTo>
                    <a:pt x="322" y="116"/>
                  </a:lnTo>
                  <a:lnTo>
                    <a:pt x="317" y="109"/>
                  </a:lnTo>
                  <a:lnTo>
                    <a:pt x="315" y="106"/>
                  </a:lnTo>
                  <a:lnTo>
                    <a:pt x="311" y="105"/>
                  </a:lnTo>
                  <a:lnTo>
                    <a:pt x="302" y="102"/>
                  </a:lnTo>
                  <a:lnTo>
                    <a:pt x="293" y="97"/>
                  </a:lnTo>
                  <a:lnTo>
                    <a:pt x="279" y="91"/>
                  </a:lnTo>
                  <a:lnTo>
                    <a:pt x="274" y="88"/>
                  </a:lnTo>
                  <a:lnTo>
                    <a:pt x="271" y="85"/>
                  </a:lnTo>
                  <a:lnTo>
                    <a:pt x="263" y="77"/>
                  </a:lnTo>
                  <a:lnTo>
                    <a:pt x="259" y="75"/>
                  </a:lnTo>
                  <a:lnTo>
                    <a:pt x="253" y="73"/>
                  </a:lnTo>
                  <a:lnTo>
                    <a:pt x="243" y="72"/>
                  </a:lnTo>
                  <a:lnTo>
                    <a:pt x="238" y="73"/>
                  </a:lnTo>
                  <a:lnTo>
                    <a:pt x="232" y="76"/>
                  </a:lnTo>
                  <a:lnTo>
                    <a:pt x="220" y="83"/>
                  </a:lnTo>
                  <a:lnTo>
                    <a:pt x="218" y="85"/>
                  </a:lnTo>
                  <a:lnTo>
                    <a:pt x="214" y="86"/>
                  </a:lnTo>
                  <a:lnTo>
                    <a:pt x="210" y="87"/>
                  </a:lnTo>
                  <a:lnTo>
                    <a:pt x="199" y="96"/>
                  </a:lnTo>
                  <a:lnTo>
                    <a:pt x="186" y="107"/>
                  </a:lnTo>
                  <a:lnTo>
                    <a:pt x="181" y="114"/>
                  </a:lnTo>
                  <a:lnTo>
                    <a:pt x="175" y="123"/>
                  </a:lnTo>
                  <a:lnTo>
                    <a:pt x="166" y="139"/>
                  </a:lnTo>
                  <a:lnTo>
                    <a:pt x="164" y="141"/>
                  </a:lnTo>
                  <a:lnTo>
                    <a:pt x="160" y="143"/>
                  </a:lnTo>
                  <a:lnTo>
                    <a:pt x="156" y="144"/>
                  </a:lnTo>
                  <a:lnTo>
                    <a:pt x="153" y="145"/>
                  </a:lnTo>
                  <a:lnTo>
                    <a:pt x="153" y="148"/>
                  </a:lnTo>
                  <a:lnTo>
                    <a:pt x="152" y="151"/>
                  </a:lnTo>
                  <a:lnTo>
                    <a:pt x="148" y="154"/>
                  </a:lnTo>
                  <a:lnTo>
                    <a:pt x="142" y="159"/>
                  </a:lnTo>
                  <a:lnTo>
                    <a:pt x="136" y="165"/>
                  </a:lnTo>
                  <a:lnTo>
                    <a:pt x="133" y="168"/>
                  </a:lnTo>
                  <a:lnTo>
                    <a:pt x="132" y="172"/>
                  </a:lnTo>
                  <a:lnTo>
                    <a:pt x="132" y="179"/>
                  </a:lnTo>
                  <a:lnTo>
                    <a:pt x="132" y="188"/>
                  </a:lnTo>
                  <a:lnTo>
                    <a:pt x="133" y="204"/>
                  </a:lnTo>
                  <a:lnTo>
                    <a:pt x="135" y="211"/>
                  </a:lnTo>
                  <a:lnTo>
                    <a:pt x="138" y="217"/>
                  </a:lnTo>
                  <a:lnTo>
                    <a:pt x="141" y="222"/>
                  </a:lnTo>
                  <a:lnTo>
                    <a:pt x="143" y="225"/>
                  </a:lnTo>
                  <a:lnTo>
                    <a:pt x="146" y="225"/>
                  </a:lnTo>
                  <a:lnTo>
                    <a:pt x="147" y="225"/>
                  </a:lnTo>
                  <a:lnTo>
                    <a:pt x="148" y="227"/>
                  </a:lnTo>
                  <a:lnTo>
                    <a:pt x="148" y="231"/>
                  </a:lnTo>
                  <a:lnTo>
                    <a:pt x="147" y="236"/>
                  </a:lnTo>
                  <a:lnTo>
                    <a:pt x="146" y="238"/>
                  </a:lnTo>
                  <a:lnTo>
                    <a:pt x="146" y="241"/>
                  </a:lnTo>
                  <a:lnTo>
                    <a:pt x="147" y="243"/>
                  </a:lnTo>
                  <a:lnTo>
                    <a:pt x="148" y="246"/>
                  </a:lnTo>
                  <a:lnTo>
                    <a:pt x="150" y="248"/>
                  </a:lnTo>
                  <a:lnTo>
                    <a:pt x="147" y="250"/>
                  </a:lnTo>
                  <a:lnTo>
                    <a:pt x="142" y="252"/>
                  </a:lnTo>
                  <a:lnTo>
                    <a:pt x="133" y="256"/>
                  </a:lnTo>
                  <a:lnTo>
                    <a:pt x="130" y="259"/>
                  </a:lnTo>
                  <a:lnTo>
                    <a:pt x="127" y="262"/>
                  </a:lnTo>
                  <a:lnTo>
                    <a:pt x="122" y="269"/>
                  </a:lnTo>
                  <a:lnTo>
                    <a:pt x="119" y="271"/>
                  </a:lnTo>
                  <a:lnTo>
                    <a:pt x="116" y="272"/>
                  </a:lnTo>
                  <a:lnTo>
                    <a:pt x="109" y="275"/>
                  </a:lnTo>
                  <a:lnTo>
                    <a:pt x="106" y="277"/>
                  </a:lnTo>
                  <a:lnTo>
                    <a:pt x="109" y="269"/>
                  </a:lnTo>
                  <a:lnTo>
                    <a:pt x="109" y="265"/>
                  </a:lnTo>
                  <a:lnTo>
                    <a:pt x="109" y="261"/>
                  </a:lnTo>
                  <a:lnTo>
                    <a:pt x="108" y="257"/>
                  </a:lnTo>
                  <a:lnTo>
                    <a:pt x="107" y="256"/>
                  </a:lnTo>
                  <a:lnTo>
                    <a:pt x="104" y="251"/>
                  </a:lnTo>
                  <a:lnTo>
                    <a:pt x="104" y="243"/>
                  </a:lnTo>
                  <a:lnTo>
                    <a:pt x="102" y="233"/>
                  </a:lnTo>
                  <a:lnTo>
                    <a:pt x="101" y="228"/>
                  </a:lnTo>
                  <a:lnTo>
                    <a:pt x="94" y="220"/>
                  </a:lnTo>
                  <a:lnTo>
                    <a:pt x="88" y="214"/>
                  </a:lnTo>
                  <a:lnTo>
                    <a:pt x="88" y="212"/>
                  </a:lnTo>
                  <a:lnTo>
                    <a:pt x="88" y="209"/>
                  </a:lnTo>
                  <a:lnTo>
                    <a:pt x="90" y="204"/>
                  </a:lnTo>
                  <a:lnTo>
                    <a:pt x="90" y="203"/>
                  </a:lnTo>
                  <a:lnTo>
                    <a:pt x="89" y="203"/>
                  </a:lnTo>
                  <a:lnTo>
                    <a:pt x="85" y="202"/>
                  </a:lnTo>
                  <a:lnTo>
                    <a:pt x="80" y="202"/>
                  </a:lnTo>
                  <a:lnTo>
                    <a:pt x="77" y="202"/>
                  </a:lnTo>
                  <a:lnTo>
                    <a:pt x="77" y="204"/>
                  </a:lnTo>
                  <a:lnTo>
                    <a:pt x="75" y="207"/>
                  </a:lnTo>
                  <a:lnTo>
                    <a:pt x="74" y="216"/>
                  </a:lnTo>
                  <a:lnTo>
                    <a:pt x="72" y="231"/>
                  </a:lnTo>
                  <a:lnTo>
                    <a:pt x="72" y="236"/>
                  </a:lnTo>
                  <a:lnTo>
                    <a:pt x="74" y="241"/>
                  </a:lnTo>
                  <a:lnTo>
                    <a:pt x="77" y="245"/>
                  </a:lnTo>
                  <a:lnTo>
                    <a:pt x="79" y="246"/>
                  </a:lnTo>
                  <a:lnTo>
                    <a:pt x="79" y="248"/>
                  </a:lnTo>
                  <a:lnTo>
                    <a:pt x="79" y="252"/>
                  </a:lnTo>
                  <a:lnTo>
                    <a:pt x="78" y="256"/>
                  </a:lnTo>
                  <a:lnTo>
                    <a:pt x="78" y="257"/>
                  </a:lnTo>
                  <a:lnTo>
                    <a:pt x="77" y="257"/>
                  </a:lnTo>
                  <a:lnTo>
                    <a:pt x="74" y="259"/>
                  </a:lnTo>
                  <a:lnTo>
                    <a:pt x="73" y="260"/>
                  </a:lnTo>
                  <a:lnTo>
                    <a:pt x="72" y="266"/>
                  </a:lnTo>
                  <a:lnTo>
                    <a:pt x="70" y="272"/>
                  </a:lnTo>
                  <a:lnTo>
                    <a:pt x="70" y="277"/>
                  </a:lnTo>
                  <a:lnTo>
                    <a:pt x="72" y="280"/>
                  </a:lnTo>
                  <a:lnTo>
                    <a:pt x="69" y="284"/>
                  </a:lnTo>
                  <a:lnTo>
                    <a:pt x="65" y="289"/>
                  </a:lnTo>
                  <a:lnTo>
                    <a:pt x="67" y="290"/>
                  </a:lnTo>
                  <a:lnTo>
                    <a:pt x="73" y="290"/>
                  </a:lnTo>
                  <a:lnTo>
                    <a:pt x="88" y="289"/>
                  </a:lnTo>
                  <a:lnTo>
                    <a:pt x="94" y="290"/>
                  </a:lnTo>
                  <a:lnTo>
                    <a:pt x="98" y="291"/>
                  </a:lnTo>
                  <a:lnTo>
                    <a:pt x="101" y="293"/>
                  </a:lnTo>
                  <a:lnTo>
                    <a:pt x="102" y="294"/>
                  </a:lnTo>
                  <a:lnTo>
                    <a:pt x="93" y="295"/>
                  </a:lnTo>
                  <a:lnTo>
                    <a:pt x="88" y="298"/>
                  </a:lnTo>
                  <a:lnTo>
                    <a:pt x="84" y="299"/>
                  </a:lnTo>
                  <a:lnTo>
                    <a:pt x="77" y="306"/>
                  </a:lnTo>
                  <a:lnTo>
                    <a:pt x="70" y="311"/>
                  </a:lnTo>
                  <a:lnTo>
                    <a:pt x="69" y="314"/>
                  </a:lnTo>
                  <a:lnTo>
                    <a:pt x="72" y="317"/>
                  </a:lnTo>
                  <a:lnTo>
                    <a:pt x="74" y="319"/>
                  </a:lnTo>
                  <a:lnTo>
                    <a:pt x="77" y="320"/>
                  </a:lnTo>
                  <a:lnTo>
                    <a:pt x="79" y="320"/>
                  </a:lnTo>
                  <a:lnTo>
                    <a:pt x="80" y="323"/>
                  </a:lnTo>
                  <a:lnTo>
                    <a:pt x="83" y="328"/>
                  </a:lnTo>
                  <a:lnTo>
                    <a:pt x="87" y="333"/>
                  </a:lnTo>
                  <a:lnTo>
                    <a:pt x="89" y="337"/>
                  </a:lnTo>
                  <a:lnTo>
                    <a:pt x="90" y="339"/>
                  </a:lnTo>
                  <a:lnTo>
                    <a:pt x="92" y="343"/>
                  </a:lnTo>
                  <a:lnTo>
                    <a:pt x="89" y="349"/>
                  </a:lnTo>
                  <a:lnTo>
                    <a:pt x="85" y="349"/>
                  </a:lnTo>
                  <a:lnTo>
                    <a:pt x="78" y="349"/>
                  </a:lnTo>
                  <a:lnTo>
                    <a:pt x="69" y="349"/>
                  </a:lnTo>
                  <a:lnTo>
                    <a:pt x="61" y="349"/>
                  </a:lnTo>
                  <a:lnTo>
                    <a:pt x="59" y="351"/>
                  </a:lnTo>
                  <a:lnTo>
                    <a:pt x="56" y="353"/>
                  </a:lnTo>
                  <a:lnTo>
                    <a:pt x="50" y="359"/>
                  </a:lnTo>
                  <a:lnTo>
                    <a:pt x="46" y="367"/>
                  </a:lnTo>
                  <a:lnTo>
                    <a:pt x="45" y="373"/>
                  </a:lnTo>
                  <a:lnTo>
                    <a:pt x="45" y="387"/>
                  </a:lnTo>
                  <a:lnTo>
                    <a:pt x="46" y="400"/>
                  </a:lnTo>
                  <a:lnTo>
                    <a:pt x="48" y="402"/>
                  </a:lnTo>
                  <a:lnTo>
                    <a:pt x="50" y="403"/>
                  </a:lnTo>
                  <a:lnTo>
                    <a:pt x="55" y="406"/>
                  </a:lnTo>
                  <a:lnTo>
                    <a:pt x="61" y="408"/>
                  </a:lnTo>
                  <a:lnTo>
                    <a:pt x="67" y="410"/>
                  </a:lnTo>
                  <a:lnTo>
                    <a:pt x="70" y="411"/>
                  </a:lnTo>
                  <a:lnTo>
                    <a:pt x="77" y="411"/>
                  </a:lnTo>
                  <a:lnTo>
                    <a:pt x="83" y="411"/>
                  </a:lnTo>
                  <a:lnTo>
                    <a:pt x="87" y="411"/>
                  </a:lnTo>
                  <a:lnTo>
                    <a:pt x="88" y="411"/>
                  </a:lnTo>
                  <a:lnTo>
                    <a:pt x="90" y="410"/>
                  </a:lnTo>
                  <a:lnTo>
                    <a:pt x="94" y="403"/>
                  </a:lnTo>
                  <a:lnTo>
                    <a:pt x="99" y="396"/>
                  </a:lnTo>
                  <a:lnTo>
                    <a:pt x="102" y="390"/>
                  </a:lnTo>
                  <a:lnTo>
                    <a:pt x="106" y="382"/>
                  </a:lnTo>
                  <a:lnTo>
                    <a:pt x="112" y="374"/>
                  </a:lnTo>
                  <a:lnTo>
                    <a:pt x="123" y="362"/>
                  </a:lnTo>
                  <a:lnTo>
                    <a:pt x="124" y="361"/>
                  </a:lnTo>
                  <a:lnTo>
                    <a:pt x="127" y="359"/>
                  </a:lnTo>
                  <a:lnTo>
                    <a:pt x="135" y="358"/>
                  </a:lnTo>
                  <a:lnTo>
                    <a:pt x="142" y="357"/>
                  </a:lnTo>
                  <a:lnTo>
                    <a:pt x="147" y="356"/>
                  </a:lnTo>
                  <a:lnTo>
                    <a:pt x="148" y="354"/>
                  </a:lnTo>
                  <a:lnTo>
                    <a:pt x="148" y="356"/>
                  </a:lnTo>
                  <a:lnTo>
                    <a:pt x="150" y="362"/>
                  </a:lnTo>
                  <a:lnTo>
                    <a:pt x="150" y="369"/>
                  </a:lnTo>
                  <a:lnTo>
                    <a:pt x="151" y="376"/>
                  </a:lnTo>
                  <a:lnTo>
                    <a:pt x="152" y="380"/>
                  </a:lnTo>
                  <a:lnTo>
                    <a:pt x="155" y="381"/>
                  </a:lnTo>
                  <a:lnTo>
                    <a:pt x="157" y="382"/>
                  </a:lnTo>
                  <a:lnTo>
                    <a:pt x="160" y="382"/>
                  </a:lnTo>
                  <a:lnTo>
                    <a:pt x="164" y="382"/>
                  </a:lnTo>
                  <a:lnTo>
                    <a:pt x="165" y="381"/>
                  </a:lnTo>
                  <a:lnTo>
                    <a:pt x="166" y="378"/>
                  </a:lnTo>
                  <a:lnTo>
                    <a:pt x="166" y="376"/>
                  </a:lnTo>
                  <a:lnTo>
                    <a:pt x="166" y="371"/>
                  </a:lnTo>
                  <a:lnTo>
                    <a:pt x="166" y="367"/>
                  </a:lnTo>
                  <a:lnTo>
                    <a:pt x="167" y="366"/>
                  </a:lnTo>
                  <a:lnTo>
                    <a:pt x="169" y="367"/>
                  </a:lnTo>
                  <a:lnTo>
                    <a:pt x="171" y="369"/>
                  </a:lnTo>
                  <a:lnTo>
                    <a:pt x="177" y="373"/>
                  </a:lnTo>
                  <a:lnTo>
                    <a:pt x="184" y="377"/>
                  </a:lnTo>
                  <a:lnTo>
                    <a:pt x="187" y="381"/>
                  </a:lnTo>
                  <a:lnTo>
                    <a:pt x="190" y="385"/>
                  </a:lnTo>
                  <a:lnTo>
                    <a:pt x="190" y="390"/>
                  </a:lnTo>
                  <a:lnTo>
                    <a:pt x="189" y="393"/>
                  </a:lnTo>
                  <a:lnTo>
                    <a:pt x="187" y="395"/>
                  </a:lnTo>
                  <a:lnTo>
                    <a:pt x="186" y="395"/>
                  </a:lnTo>
                  <a:lnTo>
                    <a:pt x="185" y="396"/>
                  </a:lnTo>
                  <a:lnTo>
                    <a:pt x="184" y="400"/>
                  </a:lnTo>
                  <a:lnTo>
                    <a:pt x="185" y="405"/>
                  </a:lnTo>
                  <a:lnTo>
                    <a:pt x="186" y="406"/>
                  </a:lnTo>
                  <a:lnTo>
                    <a:pt x="187" y="406"/>
                  </a:lnTo>
                  <a:lnTo>
                    <a:pt x="190" y="405"/>
                  </a:lnTo>
                  <a:lnTo>
                    <a:pt x="193" y="401"/>
                  </a:lnTo>
                  <a:lnTo>
                    <a:pt x="196" y="396"/>
                  </a:lnTo>
                  <a:lnTo>
                    <a:pt x="199" y="392"/>
                  </a:lnTo>
                  <a:lnTo>
                    <a:pt x="201" y="390"/>
                  </a:lnTo>
                  <a:lnTo>
                    <a:pt x="204" y="387"/>
                  </a:lnTo>
                  <a:lnTo>
                    <a:pt x="205" y="383"/>
                  </a:lnTo>
                  <a:lnTo>
                    <a:pt x="204" y="382"/>
                  </a:lnTo>
                  <a:lnTo>
                    <a:pt x="204" y="381"/>
                  </a:lnTo>
                  <a:lnTo>
                    <a:pt x="205" y="378"/>
                  </a:lnTo>
                  <a:lnTo>
                    <a:pt x="208" y="376"/>
                  </a:lnTo>
                  <a:lnTo>
                    <a:pt x="209" y="376"/>
                  </a:lnTo>
                  <a:lnTo>
                    <a:pt x="210" y="377"/>
                  </a:lnTo>
                  <a:lnTo>
                    <a:pt x="205" y="368"/>
                  </a:lnTo>
                  <a:lnTo>
                    <a:pt x="200" y="361"/>
                  </a:lnTo>
                  <a:lnTo>
                    <a:pt x="195" y="354"/>
                  </a:lnTo>
                  <a:lnTo>
                    <a:pt x="193" y="351"/>
                  </a:lnTo>
                  <a:lnTo>
                    <a:pt x="205" y="361"/>
                  </a:lnTo>
                  <a:lnTo>
                    <a:pt x="214" y="372"/>
                  </a:lnTo>
                  <a:lnTo>
                    <a:pt x="216" y="378"/>
                  </a:lnTo>
                  <a:lnTo>
                    <a:pt x="219" y="383"/>
                  </a:lnTo>
                  <a:lnTo>
                    <a:pt x="221" y="387"/>
                  </a:lnTo>
                  <a:lnTo>
                    <a:pt x="224" y="397"/>
                  </a:lnTo>
                  <a:lnTo>
                    <a:pt x="224" y="406"/>
                  </a:lnTo>
                  <a:lnTo>
                    <a:pt x="225" y="408"/>
                  </a:lnTo>
                  <a:lnTo>
                    <a:pt x="228" y="411"/>
                  </a:lnTo>
                  <a:lnTo>
                    <a:pt x="232" y="414"/>
                  </a:lnTo>
                  <a:lnTo>
                    <a:pt x="235" y="415"/>
                  </a:lnTo>
                  <a:lnTo>
                    <a:pt x="240" y="416"/>
                  </a:lnTo>
                  <a:lnTo>
                    <a:pt x="242" y="416"/>
                  </a:lnTo>
                  <a:lnTo>
                    <a:pt x="243" y="421"/>
                  </a:lnTo>
                  <a:lnTo>
                    <a:pt x="245" y="424"/>
                  </a:lnTo>
                  <a:lnTo>
                    <a:pt x="248" y="425"/>
                  </a:lnTo>
                  <a:lnTo>
                    <a:pt x="249" y="425"/>
                  </a:lnTo>
                  <a:lnTo>
                    <a:pt x="250" y="424"/>
                  </a:lnTo>
                  <a:lnTo>
                    <a:pt x="252" y="420"/>
                  </a:lnTo>
                  <a:lnTo>
                    <a:pt x="252" y="416"/>
                  </a:lnTo>
                  <a:lnTo>
                    <a:pt x="250" y="415"/>
                  </a:lnTo>
                  <a:lnTo>
                    <a:pt x="249" y="415"/>
                  </a:lnTo>
                  <a:lnTo>
                    <a:pt x="248" y="414"/>
                  </a:lnTo>
                  <a:lnTo>
                    <a:pt x="248" y="412"/>
                  </a:lnTo>
                  <a:lnTo>
                    <a:pt x="247" y="406"/>
                  </a:lnTo>
                  <a:lnTo>
                    <a:pt x="245" y="392"/>
                  </a:lnTo>
                  <a:lnTo>
                    <a:pt x="247" y="388"/>
                  </a:lnTo>
                  <a:lnTo>
                    <a:pt x="247" y="385"/>
                  </a:lnTo>
                  <a:lnTo>
                    <a:pt x="249" y="382"/>
                  </a:lnTo>
                  <a:lnTo>
                    <a:pt x="250" y="381"/>
                  </a:lnTo>
                  <a:lnTo>
                    <a:pt x="250" y="383"/>
                  </a:lnTo>
                  <a:lnTo>
                    <a:pt x="250" y="388"/>
                  </a:lnTo>
                  <a:lnTo>
                    <a:pt x="250" y="397"/>
                  </a:lnTo>
                  <a:lnTo>
                    <a:pt x="252" y="403"/>
                  </a:lnTo>
                  <a:lnTo>
                    <a:pt x="254" y="411"/>
                  </a:lnTo>
                  <a:lnTo>
                    <a:pt x="258" y="414"/>
                  </a:lnTo>
                  <a:lnTo>
                    <a:pt x="267" y="421"/>
                  </a:lnTo>
                  <a:lnTo>
                    <a:pt x="278" y="420"/>
                  </a:lnTo>
                  <a:lnTo>
                    <a:pt x="288" y="420"/>
                  </a:lnTo>
                  <a:lnTo>
                    <a:pt x="296" y="421"/>
                  </a:lnTo>
                  <a:lnTo>
                    <a:pt x="297" y="422"/>
                  </a:lnTo>
                  <a:lnTo>
                    <a:pt x="298" y="422"/>
                  </a:lnTo>
                  <a:lnTo>
                    <a:pt x="298" y="424"/>
                  </a:lnTo>
                  <a:lnTo>
                    <a:pt x="300" y="425"/>
                  </a:lnTo>
                  <a:lnTo>
                    <a:pt x="303" y="425"/>
                  </a:lnTo>
                  <a:lnTo>
                    <a:pt x="307" y="425"/>
                  </a:lnTo>
                  <a:lnTo>
                    <a:pt x="308" y="424"/>
                  </a:lnTo>
                  <a:lnTo>
                    <a:pt x="308" y="422"/>
                  </a:lnTo>
                  <a:lnTo>
                    <a:pt x="308" y="420"/>
                  </a:lnTo>
                  <a:lnTo>
                    <a:pt x="310" y="421"/>
                  </a:lnTo>
                  <a:lnTo>
                    <a:pt x="310" y="425"/>
                  </a:lnTo>
                  <a:lnTo>
                    <a:pt x="308" y="429"/>
                  </a:lnTo>
                  <a:lnTo>
                    <a:pt x="305" y="435"/>
                  </a:lnTo>
                  <a:lnTo>
                    <a:pt x="302" y="441"/>
                  </a:lnTo>
                  <a:lnTo>
                    <a:pt x="300" y="446"/>
                  </a:lnTo>
                  <a:lnTo>
                    <a:pt x="297" y="448"/>
                  </a:lnTo>
                  <a:lnTo>
                    <a:pt x="293" y="449"/>
                  </a:lnTo>
                  <a:lnTo>
                    <a:pt x="281" y="449"/>
                  </a:lnTo>
                  <a:lnTo>
                    <a:pt x="254" y="446"/>
                  </a:lnTo>
                  <a:lnTo>
                    <a:pt x="243" y="446"/>
                  </a:lnTo>
                  <a:lnTo>
                    <a:pt x="232" y="449"/>
                  </a:lnTo>
                  <a:lnTo>
                    <a:pt x="223" y="451"/>
                  </a:lnTo>
                  <a:lnTo>
                    <a:pt x="220" y="453"/>
                  </a:lnTo>
                  <a:lnTo>
                    <a:pt x="219" y="454"/>
                  </a:lnTo>
                  <a:lnTo>
                    <a:pt x="218" y="455"/>
                  </a:lnTo>
                  <a:lnTo>
                    <a:pt x="215" y="454"/>
                  </a:lnTo>
                  <a:lnTo>
                    <a:pt x="206" y="450"/>
                  </a:lnTo>
                  <a:lnTo>
                    <a:pt x="187" y="441"/>
                  </a:lnTo>
                  <a:lnTo>
                    <a:pt x="184" y="439"/>
                  </a:lnTo>
                  <a:lnTo>
                    <a:pt x="181" y="436"/>
                  </a:lnTo>
                  <a:lnTo>
                    <a:pt x="175" y="430"/>
                  </a:lnTo>
                  <a:lnTo>
                    <a:pt x="169" y="421"/>
                  </a:lnTo>
                  <a:lnTo>
                    <a:pt x="167" y="419"/>
                  </a:lnTo>
                  <a:lnTo>
                    <a:pt x="169" y="416"/>
                  </a:lnTo>
                  <a:lnTo>
                    <a:pt x="169" y="414"/>
                  </a:lnTo>
                  <a:lnTo>
                    <a:pt x="169" y="411"/>
                  </a:lnTo>
                  <a:lnTo>
                    <a:pt x="167" y="410"/>
                  </a:lnTo>
                  <a:lnTo>
                    <a:pt x="165" y="410"/>
                  </a:lnTo>
                  <a:lnTo>
                    <a:pt x="157" y="408"/>
                  </a:lnTo>
                  <a:lnTo>
                    <a:pt x="147" y="408"/>
                  </a:lnTo>
                  <a:lnTo>
                    <a:pt x="140" y="410"/>
                  </a:lnTo>
                  <a:lnTo>
                    <a:pt x="131" y="412"/>
                  </a:lnTo>
                  <a:lnTo>
                    <a:pt x="117" y="414"/>
                  </a:lnTo>
                  <a:lnTo>
                    <a:pt x="103" y="416"/>
                  </a:lnTo>
                  <a:lnTo>
                    <a:pt x="93" y="419"/>
                  </a:lnTo>
                  <a:lnTo>
                    <a:pt x="87" y="420"/>
                  </a:lnTo>
                  <a:lnTo>
                    <a:pt x="80" y="420"/>
                  </a:lnTo>
                  <a:lnTo>
                    <a:pt x="70" y="419"/>
                  </a:lnTo>
                  <a:lnTo>
                    <a:pt x="67" y="420"/>
                  </a:lnTo>
                  <a:lnTo>
                    <a:pt x="63" y="424"/>
                  </a:lnTo>
                  <a:lnTo>
                    <a:pt x="58" y="427"/>
                  </a:lnTo>
                  <a:lnTo>
                    <a:pt x="54" y="430"/>
                  </a:lnTo>
                  <a:lnTo>
                    <a:pt x="50" y="434"/>
                  </a:lnTo>
                  <a:lnTo>
                    <a:pt x="46" y="441"/>
                  </a:lnTo>
                  <a:lnTo>
                    <a:pt x="44" y="451"/>
                  </a:lnTo>
                  <a:lnTo>
                    <a:pt x="41" y="464"/>
                  </a:lnTo>
                  <a:lnTo>
                    <a:pt x="35" y="475"/>
                  </a:lnTo>
                  <a:lnTo>
                    <a:pt x="31" y="483"/>
                  </a:lnTo>
                  <a:lnTo>
                    <a:pt x="27" y="487"/>
                  </a:lnTo>
                  <a:lnTo>
                    <a:pt x="24" y="492"/>
                  </a:lnTo>
                  <a:lnTo>
                    <a:pt x="16" y="504"/>
                  </a:lnTo>
                  <a:lnTo>
                    <a:pt x="5" y="523"/>
                  </a:lnTo>
                  <a:lnTo>
                    <a:pt x="4" y="533"/>
                  </a:lnTo>
                  <a:lnTo>
                    <a:pt x="1" y="550"/>
                  </a:lnTo>
                  <a:lnTo>
                    <a:pt x="0" y="582"/>
                  </a:lnTo>
                  <a:lnTo>
                    <a:pt x="1" y="594"/>
                  </a:lnTo>
                  <a:lnTo>
                    <a:pt x="5" y="609"/>
                  </a:lnTo>
                  <a:lnTo>
                    <a:pt x="14" y="630"/>
                  </a:lnTo>
                  <a:lnTo>
                    <a:pt x="19" y="638"/>
                  </a:lnTo>
                  <a:lnTo>
                    <a:pt x="27" y="647"/>
                  </a:lnTo>
                  <a:lnTo>
                    <a:pt x="36" y="654"/>
                  </a:lnTo>
                  <a:lnTo>
                    <a:pt x="44" y="660"/>
                  </a:lnTo>
                  <a:lnTo>
                    <a:pt x="51" y="662"/>
                  </a:lnTo>
                  <a:lnTo>
                    <a:pt x="61" y="663"/>
                  </a:lnTo>
                  <a:lnTo>
                    <a:pt x="79" y="664"/>
                  </a:lnTo>
                  <a:lnTo>
                    <a:pt x="85" y="663"/>
                  </a:lnTo>
                  <a:lnTo>
                    <a:pt x="90" y="660"/>
                  </a:lnTo>
                  <a:lnTo>
                    <a:pt x="94" y="655"/>
                  </a:lnTo>
                  <a:lnTo>
                    <a:pt x="97" y="649"/>
                  </a:lnTo>
                  <a:lnTo>
                    <a:pt x="108" y="650"/>
                  </a:lnTo>
                  <a:lnTo>
                    <a:pt x="113" y="650"/>
                  </a:lnTo>
                  <a:lnTo>
                    <a:pt x="113" y="653"/>
                  </a:lnTo>
                  <a:lnTo>
                    <a:pt x="116" y="655"/>
                  </a:lnTo>
                  <a:lnTo>
                    <a:pt x="121" y="659"/>
                  </a:lnTo>
                  <a:lnTo>
                    <a:pt x="132" y="663"/>
                  </a:lnTo>
                  <a:lnTo>
                    <a:pt x="136" y="664"/>
                  </a:lnTo>
                  <a:lnTo>
                    <a:pt x="141" y="664"/>
                  </a:lnTo>
                  <a:lnTo>
                    <a:pt x="148" y="663"/>
                  </a:lnTo>
                  <a:lnTo>
                    <a:pt x="150" y="664"/>
                  </a:lnTo>
                  <a:lnTo>
                    <a:pt x="151" y="667"/>
                  </a:lnTo>
                  <a:lnTo>
                    <a:pt x="153" y="677"/>
                  </a:lnTo>
                  <a:lnTo>
                    <a:pt x="153" y="688"/>
                  </a:lnTo>
                  <a:lnTo>
                    <a:pt x="153" y="697"/>
                  </a:lnTo>
                  <a:lnTo>
                    <a:pt x="152" y="701"/>
                  </a:lnTo>
                  <a:lnTo>
                    <a:pt x="153" y="706"/>
                  </a:lnTo>
                  <a:lnTo>
                    <a:pt x="155" y="718"/>
                  </a:lnTo>
                  <a:lnTo>
                    <a:pt x="161" y="741"/>
                  </a:lnTo>
                  <a:lnTo>
                    <a:pt x="167" y="760"/>
                  </a:lnTo>
                  <a:lnTo>
                    <a:pt x="171" y="771"/>
                  </a:lnTo>
                  <a:lnTo>
                    <a:pt x="174" y="780"/>
                  </a:lnTo>
                  <a:lnTo>
                    <a:pt x="172" y="789"/>
                  </a:lnTo>
                  <a:lnTo>
                    <a:pt x="171" y="802"/>
                  </a:lnTo>
                  <a:lnTo>
                    <a:pt x="167" y="824"/>
                  </a:lnTo>
                  <a:lnTo>
                    <a:pt x="167" y="829"/>
                  </a:lnTo>
                  <a:lnTo>
                    <a:pt x="169" y="834"/>
                  </a:lnTo>
                  <a:lnTo>
                    <a:pt x="172" y="848"/>
                  </a:lnTo>
                  <a:lnTo>
                    <a:pt x="182" y="870"/>
                  </a:lnTo>
                  <a:lnTo>
                    <a:pt x="185" y="878"/>
                  </a:lnTo>
                  <a:lnTo>
                    <a:pt x="186" y="888"/>
                  </a:lnTo>
                  <a:lnTo>
                    <a:pt x="189" y="904"/>
                  </a:lnTo>
                  <a:lnTo>
                    <a:pt x="190" y="910"/>
                  </a:lnTo>
                  <a:lnTo>
                    <a:pt x="195" y="922"/>
                  </a:lnTo>
                  <a:lnTo>
                    <a:pt x="201" y="936"/>
                  </a:lnTo>
                  <a:lnTo>
                    <a:pt x="205" y="946"/>
                  </a:lnTo>
                  <a:lnTo>
                    <a:pt x="208" y="950"/>
                  </a:lnTo>
                  <a:lnTo>
                    <a:pt x="213" y="954"/>
                  </a:lnTo>
                  <a:lnTo>
                    <a:pt x="219" y="955"/>
                  </a:lnTo>
                  <a:lnTo>
                    <a:pt x="227" y="958"/>
                  </a:lnTo>
                  <a:lnTo>
                    <a:pt x="235" y="958"/>
                  </a:lnTo>
                  <a:lnTo>
                    <a:pt x="243" y="958"/>
                  </a:lnTo>
                  <a:lnTo>
                    <a:pt x="249" y="956"/>
                  </a:lnTo>
                  <a:lnTo>
                    <a:pt x="253" y="955"/>
                  </a:lnTo>
                  <a:close/>
                </a:path>
              </a:pathLst>
            </a:custGeom>
            <a:solidFill>
              <a:srgbClr val="E5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77" name="Freeform 129"/>
            <p:cNvSpPr>
              <a:spLocks/>
            </p:cNvSpPr>
            <p:nvPr/>
          </p:nvSpPr>
          <p:spPr bwMode="auto">
            <a:xfrm>
              <a:off x="2225675" y="4718050"/>
              <a:ext cx="55563" cy="55563"/>
            </a:xfrm>
            <a:custGeom>
              <a:avLst/>
              <a:gdLst>
                <a:gd name="T0" fmla="*/ 22225 w 35"/>
                <a:gd name="T1" fmla="*/ 55563 h 35"/>
                <a:gd name="T2" fmla="*/ 22225 w 35"/>
                <a:gd name="T3" fmla="*/ 55563 h 35"/>
                <a:gd name="T4" fmla="*/ 25400 w 35"/>
                <a:gd name="T5" fmla="*/ 55563 h 35"/>
                <a:gd name="T6" fmla="*/ 31750 w 35"/>
                <a:gd name="T7" fmla="*/ 50800 h 35"/>
                <a:gd name="T8" fmla="*/ 39688 w 35"/>
                <a:gd name="T9" fmla="*/ 49213 h 35"/>
                <a:gd name="T10" fmla="*/ 46038 w 35"/>
                <a:gd name="T11" fmla="*/ 46038 h 35"/>
                <a:gd name="T12" fmla="*/ 46038 w 35"/>
                <a:gd name="T13" fmla="*/ 46038 h 35"/>
                <a:gd name="T14" fmla="*/ 50800 w 35"/>
                <a:gd name="T15" fmla="*/ 46038 h 35"/>
                <a:gd name="T16" fmla="*/ 52388 w 35"/>
                <a:gd name="T17" fmla="*/ 41275 h 35"/>
                <a:gd name="T18" fmla="*/ 55563 w 35"/>
                <a:gd name="T19" fmla="*/ 33338 h 35"/>
                <a:gd name="T20" fmla="*/ 55563 w 35"/>
                <a:gd name="T21" fmla="*/ 25400 h 35"/>
                <a:gd name="T22" fmla="*/ 55563 w 35"/>
                <a:gd name="T23" fmla="*/ 20638 h 35"/>
                <a:gd name="T24" fmla="*/ 53975 w 35"/>
                <a:gd name="T25" fmla="*/ 20638 h 35"/>
                <a:gd name="T26" fmla="*/ 53975 w 35"/>
                <a:gd name="T27" fmla="*/ 20638 h 35"/>
                <a:gd name="T28" fmla="*/ 47625 w 35"/>
                <a:gd name="T29" fmla="*/ 17463 h 35"/>
                <a:gd name="T30" fmla="*/ 44450 w 35"/>
                <a:gd name="T31" fmla="*/ 9525 h 35"/>
                <a:gd name="T32" fmla="*/ 38100 w 35"/>
                <a:gd name="T33" fmla="*/ 3175 h 35"/>
                <a:gd name="T34" fmla="*/ 34925 w 35"/>
                <a:gd name="T35" fmla="*/ 0 h 35"/>
                <a:gd name="T36" fmla="*/ 34925 w 35"/>
                <a:gd name="T37" fmla="*/ 0 h 35"/>
                <a:gd name="T38" fmla="*/ 30163 w 35"/>
                <a:gd name="T39" fmla="*/ 0 h 35"/>
                <a:gd name="T40" fmla="*/ 25400 w 35"/>
                <a:gd name="T41" fmla="*/ 3175 h 35"/>
                <a:gd name="T42" fmla="*/ 22225 w 35"/>
                <a:gd name="T43" fmla="*/ 7938 h 35"/>
                <a:gd name="T44" fmla="*/ 20638 w 35"/>
                <a:gd name="T45" fmla="*/ 12700 h 35"/>
                <a:gd name="T46" fmla="*/ 20638 w 35"/>
                <a:gd name="T47" fmla="*/ 12700 h 35"/>
                <a:gd name="T48" fmla="*/ 20638 w 35"/>
                <a:gd name="T49" fmla="*/ 15875 h 35"/>
                <a:gd name="T50" fmla="*/ 17463 w 35"/>
                <a:gd name="T51" fmla="*/ 17463 h 35"/>
                <a:gd name="T52" fmla="*/ 12700 w 35"/>
                <a:gd name="T53" fmla="*/ 20638 h 35"/>
                <a:gd name="T54" fmla="*/ 6350 w 35"/>
                <a:gd name="T55" fmla="*/ 25400 h 35"/>
                <a:gd name="T56" fmla="*/ 1588 w 35"/>
                <a:gd name="T57" fmla="*/ 28575 h 35"/>
                <a:gd name="T58" fmla="*/ 1588 w 35"/>
                <a:gd name="T59" fmla="*/ 28575 h 35"/>
                <a:gd name="T60" fmla="*/ 0 w 35"/>
                <a:gd name="T61" fmla="*/ 34925 h 35"/>
                <a:gd name="T62" fmla="*/ 0 w 35"/>
                <a:gd name="T63" fmla="*/ 38100 h 35"/>
                <a:gd name="T64" fmla="*/ 1588 w 35"/>
                <a:gd name="T65" fmla="*/ 38100 h 35"/>
                <a:gd name="T66" fmla="*/ 1588 w 35"/>
                <a:gd name="T67" fmla="*/ 38100 h 35"/>
                <a:gd name="T68" fmla="*/ 6350 w 35"/>
                <a:gd name="T69" fmla="*/ 39688 h 35"/>
                <a:gd name="T70" fmla="*/ 14288 w 35"/>
                <a:gd name="T71" fmla="*/ 46038 h 35"/>
                <a:gd name="T72" fmla="*/ 22225 w 35"/>
                <a:gd name="T73" fmla="*/ 55563 h 35"/>
                <a:gd name="T74" fmla="*/ 22225 w 35"/>
                <a:gd name="T75" fmla="*/ 55563 h 3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5" h="35">
                  <a:moveTo>
                    <a:pt x="14" y="35"/>
                  </a:moveTo>
                  <a:lnTo>
                    <a:pt x="14" y="35"/>
                  </a:lnTo>
                  <a:lnTo>
                    <a:pt x="16" y="35"/>
                  </a:lnTo>
                  <a:lnTo>
                    <a:pt x="20" y="32"/>
                  </a:lnTo>
                  <a:lnTo>
                    <a:pt x="25" y="31"/>
                  </a:lnTo>
                  <a:lnTo>
                    <a:pt x="29" y="29"/>
                  </a:lnTo>
                  <a:lnTo>
                    <a:pt x="32" y="29"/>
                  </a:lnTo>
                  <a:lnTo>
                    <a:pt x="33" y="26"/>
                  </a:lnTo>
                  <a:lnTo>
                    <a:pt x="35" y="21"/>
                  </a:lnTo>
                  <a:lnTo>
                    <a:pt x="35" y="16"/>
                  </a:lnTo>
                  <a:lnTo>
                    <a:pt x="35" y="13"/>
                  </a:lnTo>
                  <a:lnTo>
                    <a:pt x="34" y="13"/>
                  </a:lnTo>
                  <a:lnTo>
                    <a:pt x="30" y="11"/>
                  </a:lnTo>
                  <a:lnTo>
                    <a:pt x="28" y="6"/>
                  </a:lnTo>
                  <a:lnTo>
                    <a:pt x="24" y="2"/>
                  </a:lnTo>
                  <a:lnTo>
                    <a:pt x="22" y="0"/>
                  </a:lnTo>
                  <a:lnTo>
                    <a:pt x="19" y="0"/>
                  </a:lnTo>
                  <a:lnTo>
                    <a:pt x="16" y="2"/>
                  </a:lnTo>
                  <a:lnTo>
                    <a:pt x="14" y="5"/>
                  </a:lnTo>
                  <a:lnTo>
                    <a:pt x="13" y="8"/>
                  </a:lnTo>
                  <a:lnTo>
                    <a:pt x="13" y="10"/>
                  </a:lnTo>
                  <a:lnTo>
                    <a:pt x="11" y="11"/>
                  </a:lnTo>
                  <a:lnTo>
                    <a:pt x="8" y="13"/>
                  </a:lnTo>
                  <a:lnTo>
                    <a:pt x="4" y="16"/>
                  </a:lnTo>
                  <a:lnTo>
                    <a:pt x="1" y="18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1" y="24"/>
                  </a:lnTo>
                  <a:lnTo>
                    <a:pt x="4" y="25"/>
                  </a:lnTo>
                  <a:lnTo>
                    <a:pt x="9" y="29"/>
                  </a:lnTo>
                  <a:lnTo>
                    <a:pt x="14" y="35"/>
                  </a:lnTo>
                  <a:close/>
                </a:path>
              </a:pathLst>
            </a:custGeom>
            <a:solidFill>
              <a:srgbClr val="E5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78" name="Freeform 130"/>
            <p:cNvSpPr>
              <a:spLocks/>
            </p:cNvSpPr>
            <p:nvPr/>
          </p:nvSpPr>
          <p:spPr bwMode="auto">
            <a:xfrm>
              <a:off x="2192338" y="4872038"/>
              <a:ext cx="39688" cy="63500"/>
            </a:xfrm>
            <a:custGeom>
              <a:avLst/>
              <a:gdLst>
                <a:gd name="T0" fmla="*/ 39688 w 25"/>
                <a:gd name="T1" fmla="*/ 25400 h 40"/>
                <a:gd name="T2" fmla="*/ 39688 w 25"/>
                <a:gd name="T3" fmla="*/ 25400 h 40"/>
                <a:gd name="T4" fmla="*/ 39688 w 25"/>
                <a:gd name="T5" fmla="*/ 23813 h 40"/>
                <a:gd name="T6" fmla="*/ 39688 w 25"/>
                <a:gd name="T7" fmla="*/ 20638 h 40"/>
                <a:gd name="T8" fmla="*/ 39688 w 25"/>
                <a:gd name="T9" fmla="*/ 11113 h 40"/>
                <a:gd name="T10" fmla="*/ 34925 w 25"/>
                <a:gd name="T11" fmla="*/ 3175 h 40"/>
                <a:gd name="T12" fmla="*/ 33338 w 25"/>
                <a:gd name="T13" fmla="*/ 1588 h 40"/>
                <a:gd name="T14" fmla="*/ 30163 w 25"/>
                <a:gd name="T15" fmla="*/ 0 h 40"/>
                <a:gd name="T16" fmla="*/ 30163 w 25"/>
                <a:gd name="T17" fmla="*/ 0 h 40"/>
                <a:gd name="T18" fmla="*/ 25400 w 25"/>
                <a:gd name="T19" fmla="*/ 0 h 40"/>
                <a:gd name="T20" fmla="*/ 22225 w 25"/>
                <a:gd name="T21" fmla="*/ 3175 h 40"/>
                <a:gd name="T22" fmla="*/ 9525 w 25"/>
                <a:gd name="T23" fmla="*/ 15875 h 40"/>
                <a:gd name="T24" fmla="*/ 4763 w 25"/>
                <a:gd name="T25" fmla="*/ 23813 h 40"/>
                <a:gd name="T26" fmla="*/ 1588 w 25"/>
                <a:gd name="T27" fmla="*/ 31750 h 40"/>
                <a:gd name="T28" fmla="*/ 0 w 25"/>
                <a:gd name="T29" fmla="*/ 39688 h 40"/>
                <a:gd name="T30" fmla="*/ 1588 w 25"/>
                <a:gd name="T31" fmla="*/ 47625 h 40"/>
                <a:gd name="T32" fmla="*/ 1588 w 25"/>
                <a:gd name="T33" fmla="*/ 47625 h 40"/>
                <a:gd name="T34" fmla="*/ 3175 w 25"/>
                <a:gd name="T35" fmla="*/ 57150 h 40"/>
                <a:gd name="T36" fmla="*/ 7938 w 25"/>
                <a:gd name="T37" fmla="*/ 61913 h 40"/>
                <a:gd name="T38" fmla="*/ 11113 w 25"/>
                <a:gd name="T39" fmla="*/ 61913 h 40"/>
                <a:gd name="T40" fmla="*/ 12700 w 25"/>
                <a:gd name="T41" fmla="*/ 58738 h 40"/>
                <a:gd name="T42" fmla="*/ 12700 w 25"/>
                <a:gd name="T43" fmla="*/ 58738 h 40"/>
                <a:gd name="T44" fmla="*/ 17463 w 25"/>
                <a:gd name="T45" fmla="*/ 58738 h 40"/>
                <a:gd name="T46" fmla="*/ 23813 w 25"/>
                <a:gd name="T47" fmla="*/ 58738 h 40"/>
                <a:gd name="T48" fmla="*/ 33338 w 25"/>
                <a:gd name="T49" fmla="*/ 63500 h 40"/>
                <a:gd name="T50" fmla="*/ 33338 w 25"/>
                <a:gd name="T51" fmla="*/ 63500 h 40"/>
                <a:gd name="T52" fmla="*/ 38100 w 25"/>
                <a:gd name="T53" fmla="*/ 63500 h 40"/>
                <a:gd name="T54" fmla="*/ 38100 w 25"/>
                <a:gd name="T55" fmla="*/ 61913 h 40"/>
                <a:gd name="T56" fmla="*/ 33338 w 25"/>
                <a:gd name="T57" fmla="*/ 53975 h 40"/>
                <a:gd name="T58" fmla="*/ 33338 w 25"/>
                <a:gd name="T59" fmla="*/ 53975 h 40"/>
                <a:gd name="T60" fmla="*/ 33338 w 25"/>
                <a:gd name="T61" fmla="*/ 47625 h 40"/>
                <a:gd name="T62" fmla="*/ 33338 w 25"/>
                <a:gd name="T63" fmla="*/ 38100 h 40"/>
                <a:gd name="T64" fmla="*/ 34925 w 25"/>
                <a:gd name="T65" fmla="*/ 28575 h 40"/>
                <a:gd name="T66" fmla="*/ 39688 w 25"/>
                <a:gd name="T67" fmla="*/ 25400 h 40"/>
                <a:gd name="T68" fmla="*/ 39688 w 25"/>
                <a:gd name="T69" fmla="*/ 25400 h 4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25" h="40">
                  <a:moveTo>
                    <a:pt x="25" y="16"/>
                  </a:moveTo>
                  <a:lnTo>
                    <a:pt x="25" y="16"/>
                  </a:lnTo>
                  <a:lnTo>
                    <a:pt x="25" y="15"/>
                  </a:lnTo>
                  <a:lnTo>
                    <a:pt x="25" y="13"/>
                  </a:lnTo>
                  <a:lnTo>
                    <a:pt x="25" y="7"/>
                  </a:lnTo>
                  <a:lnTo>
                    <a:pt x="22" y="2"/>
                  </a:lnTo>
                  <a:lnTo>
                    <a:pt x="21" y="1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4" y="2"/>
                  </a:lnTo>
                  <a:lnTo>
                    <a:pt x="6" y="10"/>
                  </a:lnTo>
                  <a:lnTo>
                    <a:pt x="3" y="15"/>
                  </a:lnTo>
                  <a:lnTo>
                    <a:pt x="1" y="20"/>
                  </a:lnTo>
                  <a:lnTo>
                    <a:pt x="0" y="25"/>
                  </a:lnTo>
                  <a:lnTo>
                    <a:pt x="1" y="30"/>
                  </a:lnTo>
                  <a:lnTo>
                    <a:pt x="2" y="36"/>
                  </a:lnTo>
                  <a:lnTo>
                    <a:pt x="5" y="39"/>
                  </a:lnTo>
                  <a:lnTo>
                    <a:pt x="7" y="39"/>
                  </a:lnTo>
                  <a:lnTo>
                    <a:pt x="8" y="37"/>
                  </a:lnTo>
                  <a:lnTo>
                    <a:pt x="11" y="37"/>
                  </a:lnTo>
                  <a:lnTo>
                    <a:pt x="15" y="37"/>
                  </a:lnTo>
                  <a:lnTo>
                    <a:pt x="21" y="40"/>
                  </a:lnTo>
                  <a:lnTo>
                    <a:pt x="24" y="40"/>
                  </a:lnTo>
                  <a:lnTo>
                    <a:pt x="24" y="39"/>
                  </a:lnTo>
                  <a:lnTo>
                    <a:pt x="21" y="34"/>
                  </a:lnTo>
                  <a:lnTo>
                    <a:pt x="21" y="30"/>
                  </a:lnTo>
                  <a:lnTo>
                    <a:pt x="21" y="24"/>
                  </a:lnTo>
                  <a:lnTo>
                    <a:pt x="22" y="18"/>
                  </a:lnTo>
                  <a:lnTo>
                    <a:pt x="25" y="16"/>
                  </a:lnTo>
                  <a:close/>
                </a:path>
              </a:pathLst>
            </a:custGeom>
            <a:solidFill>
              <a:srgbClr val="E5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79" name="Freeform 131"/>
            <p:cNvSpPr>
              <a:spLocks/>
            </p:cNvSpPr>
            <p:nvPr/>
          </p:nvSpPr>
          <p:spPr bwMode="auto">
            <a:xfrm>
              <a:off x="2097088" y="4814888"/>
              <a:ext cx="90488" cy="123825"/>
            </a:xfrm>
            <a:custGeom>
              <a:avLst/>
              <a:gdLst>
                <a:gd name="T0" fmla="*/ 87313 w 57"/>
                <a:gd name="T1" fmla="*/ 60325 h 78"/>
                <a:gd name="T2" fmla="*/ 87313 w 57"/>
                <a:gd name="T3" fmla="*/ 60325 h 78"/>
                <a:gd name="T4" fmla="*/ 90488 w 57"/>
                <a:gd name="T5" fmla="*/ 22225 h 78"/>
                <a:gd name="T6" fmla="*/ 90488 w 57"/>
                <a:gd name="T7" fmla="*/ 22225 h 78"/>
                <a:gd name="T8" fmla="*/ 88900 w 57"/>
                <a:gd name="T9" fmla="*/ 15875 h 78"/>
                <a:gd name="T10" fmla="*/ 82550 w 57"/>
                <a:gd name="T11" fmla="*/ 11113 h 78"/>
                <a:gd name="T12" fmla="*/ 74613 w 57"/>
                <a:gd name="T13" fmla="*/ 4763 h 78"/>
                <a:gd name="T14" fmla="*/ 68263 w 57"/>
                <a:gd name="T15" fmla="*/ 0 h 78"/>
                <a:gd name="T16" fmla="*/ 68263 w 57"/>
                <a:gd name="T17" fmla="*/ 0 h 78"/>
                <a:gd name="T18" fmla="*/ 65088 w 57"/>
                <a:gd name="T19" fmla="*/ 0 h 78"/>
                <a:gd name="T20" fmla="*/ 60325 w 57"/>
                <a:gd name="T21" fmla="*/ 6350 h 78"/>
                <a:gd name="T22" fmla="*/ 49213 w 57"/>
                <a:gd name="T23" fmla="*/ 23813 h 78"/>
                <a:gd name="T24" fmla="*/ 34925 w 57"/>
                <a:gd name="T25" fmla="*/ 44450 h 78"/>
                <a:gd name="T26" fmla="*/ 26988 w 57"/>
                <a:gd name="T27" fmla="*/ 52388 h 78"/>
                <a:gd name="T28" fmla="*/ 20638 w 57"/>
                <a:gd name="T29" fmla="*/ 58738 h 78"/>
                <a:gd name="T30" fmla="*/ 20638 w 57"/>
                <a:gd name="T31" fmla="*/ 58738 h 78"/>
                <a:gd name="T32" fmla="*/ 14288 w 57"/>
                <a:gd name="T33" fmla="*/ 61913 h 78"/>
                <a:gd name="T34" fmla="*/ 11113 w 57"/>
                <a:gd name="T35" fmla="*/ 68263 h 78"/>
                <a:gd name="T36" fmla="*/ 3175 w 57"/>
                <a:gd name="T37" fmla="*/ 82550 h 78"/>
                <a:gd name="T38" fmla="*/ 0 w 57"/>
                <a:gd name="T39" fmla="*/ 96838 h 78"/>
                <a:gd name="T40" fmla="*/ 0 w 57"/>
                <a:gd name="T41" fmla="*/ 103188 h 78"/>
                <a:gd name="T42" fmla="*/ 3175 w 57"/>
                <a:gd name="T43" fmla="*/ 106363 h 78"/>
                <a:gd name="T44" fmla="*/ 3175 w 57"/>
                <a:gd name="T45" fmla="*/ 106363 h 78"/>
                <a:gd name="T46" fmla="*/ 4763 w 57"/>
                <a:gd name="T47" fmla="*/ 107950 h 78"/>
                <a:gd name="T48" fmla="*/ 11113 w 57"/>
                <a:gd name="T49" fmla="*/ 111125 h 78"/>
                <a:gd name="T50" fmla="*/ 25400 w 57"/>
                <a:gd name="T51" fmla="*/ 114300 h 78"/>
                <a:gd name="T52" fmla="*/ 38100 w 57"/>
                <a:gd name="T53" fmla="*/ 119063 h 78"/>
                <a:gd name="T54" fmla="*/ 49213 w 57"/>
                <a:gd name="T55" fmla="*/ 122238 h 78"/>
                <a:gd name="T56" fmla="*/ 49213 w 57"/>
                <a:gd name="T57" fmla="*/ 122238 h 78"/>
                <a:gd name="T58" fmla="*/ 52388 w 57"/>
                <a:gd name="T59" fmla="*/ 123825 h 78"/>
                <a:gd name="T60" fmla="*/ 57150 w 57"/>
                <a:gd name="T61" fmla="*/ 123825 h 78"/>
                <a:gd name="T62" fmla="*/ 65088 w 57"/>
                <a:gd name="T63" fmla="*/ 120650 h 78"/>
                <a:gd name="T64" fmla="*/ 65088 w 57"/>
                <a:gd name="T65" fmla="*/ 120650 h 78"/>
                <a:gd name="T66" fmla="*/ 66675 w 57"/>
                <a:gd name="T67" fmla="*/ 120650 h 78"/>
                <a:gd name="T68" fmla="*/ 66675 w 57"/>
                <a:gd name="T69" fmla="*/ 119063 h 78"/>
                <a:gd name="T70" fmla="*/ 66675 w 57"/>
                <a:gd name="T71" fmla="*/ 115888 h 78"/>
                <a:gd name="T72" fmla="*/ 66675 w 57"/>
                <a:gd name="T73" fmla="*/ 115888 h 78"/>
                <a:gd name="T74" fmla="*/ 66675 w 57"/>
                <a:gd name="T75" fmla="*/ 112713 h 78"/>
                <a:gd name="T76" fmla="*/ 73025 w 57"/>
                <a:gd name="T77" fmla="*/ 106363 h 78"/>
                <a:gd name="T78" fmla="*/ 76200 w 57"/>
                <a:gd name="T79" fmla="*/ 98425 h 78"/>
                <a:gd name="T80" fmla="*/ 80963 w 57"/>
                <a:gd name="T81" fmla="*/ 90488 h 78"/>
                <a:gd name="T82" fmla="*/ 80963 w 57"/>
                <a:gd name="T83" fmla="*/ 90488 h 78"/>
                <a:gd name="T84" fmla="*/ 87313 w 57"/>
                <a:gd name="T85" fmla="*/ 60325 h 78"/>
                <a:gd name="T86" fmla="*/ 87313 w 57"/>
                <a:gd name="T87" fmla="*/ 60325 h 7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57" h="78">
                  <a:moveTo>
                    <a:pt x="55" y="38"/>
                  </a:moveTo>
                  <a:lnTo>
                    <a:pt x="55" y="38"/>
                  </a:lnTo>
                  <a:lnTo>
                    <a:pt x="57" y="14"/>
                  </a:lnTo>
                  <a:lnTo>
                    <a:pt x="56" y="10"/>
                  </a:lnTo>
                  <a:lnTo>
                    <a:pt x="52" y="7"/>
                  </a:lnTo>
                  <a:lnTo>
                    <a:pt x="47" y="3"/>
                  </a:lnTo>
                  <a:lnTo>
                    <a:pt x="43" y="0"/>
                  </a:lnTo>
                  <a:lnTo>
                    <a:pt x="41" y="0"/>
                  </a:lnTo>
                  <a:lnTo>
                    <a:pt x="38" y="4"/>
                  </a:lnTo>
                  <a:lnTo>
                    <a:pt x="31" y="15"/>
                  </a:lnTo>
                  <a:lnTo>
                    <a:pt x="22" y="28"/>
                  </a:lnTo>
                  <a:lnTo>
                    <a:pt x="17" y="33"/>
                  </a:lnTo>
                  <a:lnTo>
                    <a:pt x="13" y="37"/>
                  </a:lnTo>
                  <a:lnTo>
                    <a:pt x="9" y="39"/>
                  </a:lnTo>
                  <a:lnTo>
                    <a:pt x="7" y="43"/>
                  </a:lnTo>
                  <a:lnTo>
                    <a:pt x="2" y="52"/>
                  </a:lnTo>
                  <a:lnTo>
                    <a:pt x="0" y="61"/>
                  </a:lnTo>
                  <a:lnTo>
                    <a:pt x="0" y="65"/>
                  </a:lnTo>
                  <a:lnTo>
                    <a:pt x="2" y="67"/>
                  </a:lnTo>
                  <a:lnTo>
                    <a:pt x="3" y="68"/>
                  </a:lnTo>
                  <a:lnTo>
                    <a:pt x="7" y="70"/>
                  </a:lnTo>
                  <a:lnTo>
                    <a:pt x="16" y="72"/>
                  </a:lnTo>
                  <a:lnTo>
                    <a:pt x="24" y="75"/>
                  </a:lnTo>
                  <a:lnTo>
                    <a:pt x="31" y="77"/>
                  </a:lnTo>
                  <a:lnTo>
                    <a:pt x="33" y="78"/>
                  </a:lnTo>
                  <a:lnTo>
                    <a:pt x="36" y="78"/>
                  </a:lnTo>
                  <a:lnTo>
                    <a:pt x="41" y="76"/>
                  </a:lnTo>
                  <a:lnTo>
                    <a:pt x="42" y="76"/>
                  </a:lnTo>
                  <a:lnTo>
                    <a:pt x="42" y="75"/>
                  </a:lnTo>
                  <a:lnTo>
                    <a:pt x="42" y="73"/>
                  </a:lnTo>
                  <a:lnTo>
                    <a:pt x="42" y="71"/>
                  </a:lnTo>
                  <a:lnTo>
                    <a:pt x="46" y="67"/>
                  </a:lnTo>
                  <a:lnTo>
                    <a:pt x="48" y="62"/>
                  </a:lnTo>
                  <a:lnTo>
                    <a:pt x="51" y="57"/>
                  </a:lnTo>
                  <a:lnTo>
                    <a:pt x="55" y="38"/>
                  </a:lnTo>
                  <a:close/>
                </a:path>
              </a:pathLst>
            </a:custGeom>
            <a:solidFill>
              <a:srgbClr val="E5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80" name="Freeform 132"/>
            <p:cNvSpPr>
              <a:spLocks/>
            </p:cNvSpPr>
            <p:nvPr/>
          </p:nvSpPr>
          <p:spPr bwMode="auto">
            <a:xfrm>
              <a:off x="2055813" y="4959350"/>
              <a:ext cx="93663" cy="31750"/>
            </a:xfrm>
            <a:custGeom>
              <a:avLst/>
              <a:gdLst>
                <a:gd name="T0" fmla="*/ 30163 w 59"/>
                <a:gd name="T1" fmla="*/ 1588 h 20"/>
                <a:gd name="T2" fmla="*/ 30163 w 59"/>
                <a:gd name="T3" fmla="*/ 1588 h 20"/>
                <a:gd name="T4" fmla="*/ 20638 w 59"/>
                <a:gd name="T5" fmla="*/ 0 h 20"/>
                <a:gd name="T6" fmla="*/ 9525 w 59"/>
                <a:gd name="T7" fmla="*/ 1588 h 20"/>
                <a:gd name="T8" fmla="*/ 4763 w 59"/>
                <a:gd name="T9" fmla="*/ 6350 h 20"/>
                <a:gd name="T10" fmla="*/ 0 w 59"/>
                <a:gd name="T11" fmla="*/ 9525 h 20"/>
                <a:gd name="T12" fmla="*/ 0 w 59"/>
                <a:gd name="T13" fmla="*/ 9525 h 20"/>
                <a:gd name="T14" fmla="*/ 1588 w 59"/>
                <a:gd name="T15" fmla="*/ 12700 h 20"/>
                <a:gd name="T16" fmla="*/ 7938 w 59"/>
                <a:gd name="T17" fmla="*/ 14288 h 20"/>
                <a:gd name="T18" fmla="*/ 28575 w 59"/>
                <a:gd name="T19" fmla="*/ 17463 h 20"/>
                <a:gd name="T20" fmla="*/ 69850 w 59"/>
                <a:gd name="T21" fmla="*/ 28575 h 20"/>
                <a:gd name="T22" fmla="*/ 69850 w 59"/>
                <a:gd name="T23" fmla="*/ 28575 h 20"/>
                <a:gd name="T24" fmla="*/ 90488 w 59"/>
                <a:gd name="T25" fmla="*/ 31750 h 20"/>
                <a:gd name="T26" fmla="*/ 93663 w 59"/>
                <a:gd name="T27" fmla="*/ 31750 h 20"/>
                <a:gd name="T28" fmla="*/ 93663 w 59"/>
                <a:gd name="T29" fmla="*/ 30163 h 20"/>
                <a:gd name="T30" fmla="*/ 93663 w 59"/>
                <a:gd name="T31" fmla="*/ 30163 h 20"/>
                <a:gd name="T32" fmla="*/ 66675 w 59"/>
                <a:gd name="T33" fmla="*/ 15875 h 20"/>
                <a:gd name="T34" fmla="*/ 30163 w 59"/>
                <a:gd name="T35" fmla="*/ 1588 h 20"/>
                <a:gd name="T36" fmla="*/ 30163 w 59"/>
                <a:gd name="T37" fmla="*/ 1588 h 2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59" h="20">
                  <a:moveTo>
                    <a:pt x="19" y="1"/>
                  </a:moveTo>
                  <a:lnTo>
                    <a:pt x="19" y="1"/>
                  </a:lnTo>
                  <a:lnTo>
                    <a:pt x="13" y="0"/>
                  </a:lnTo>
                  <a:lnTo>
                    <a:pt x="6" y="1"/>
                  </a:lnTo>
                  <a:lnTo>
                    <a:pt x="3" y="4"/>
                  </a:lnTo>
                  <a:lnTo>
                    <a:pt x="0" y="6"/>
                  </a:lnTo>
                  <a:lnTo>
                    <a:pt x="1" y="8"/>
                  </a:lnTo>
                  <a:lnTo>
                    <a:pt x="5" y="9"/>
                  </a:lnTo>
                  <a:lnTo>
                    <a:pt x="18" y="11"/>
                  </a:lnTo>
                  <a:lnTo>
                    <a:pt x="44" y="18"/>
                  </a:lnTo>
                  <a:lnTo>
                    <a:pt x="57" y="20"/>
                  </a:lnTo>
                  <a:lnTo>
                    <a:pt x="59" y="20"/>
                  </a:lnTo>
                  <a:lnTo>
                    <a:pt x="59" y="19"/>
                  </a:lnTo>
                  <a:lnTo>
                    <a:pt x="42" y="10"/>
                  </a:lnTo>
                  <a:lnTo>
                    <a:pt x="19" y="1"/>
                  </a:lnTo>
                  <a:close/>
                </a:path>
              </a:pathLst>
            </a:custGeom>
            <a:solidFill>
              <a:srgbClr val="E5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81" name="Freeform 133"/>
            <p:cNvSpPr>
              <a:spLocks/>
            </p:cNvSpPr>
            <p:nvPr/>
          </p:nvSpPr>
          <p:spPr bwMode="auto">
            <a:xfrm>
              <a:off x="2179638" y="4591050"/>
              <a:ext cx="14288" cy="31750"/>
            </a:xfrm>
            <a:custGeom>
              <a:avLst/>
              <a:gdLst>
                <a:gd name="T0" fmla="*/ 14288 w 9"/>
                <a:gd name="T1" fmla="*/ 28575 h 20"/>
                <a:gd name="T2" fmla="*/ 14288 w 9"/>
                <a:gd name="T3" fmla="*/ 28575 h 20"/>
                <a:gd name="T4" fmla="*/ 14288 w 9"/>
                <a:gd name="T5" fmla="*/ 23813 h 20"/>
                <a:gd name="T6" fmla="*/ 14288 w 9"/>
                <a:gd name="T7" fmla="*/ 20638 h 20"/>
                <a:gd name="T8" fmla="*/ 12700 w 9"/>
                <a:gd name="T9" fmla="*/ 7938 h 20"/>
                <a:gd name="T10" fmla="*/ 6350 w 9"/>
                <a:gd name="T11" fmla="*/ 0 h 20"/>
                <a:gd name="T12" fmla="*/ 4763 w 9"/>
                <a:gd name="T13" fmla="*/ 0 h 20"/>
                <a:gd name="T14" fmla="*/ 1588 w 9"/>
                <a:gd name="T15" fmla="*/ 0 h 20"/>
                <a:gd name="T16" fmla="*/ 1588 w 9"/>
                <a:gd name="T17" fmla="*/ 0 h 20"/>
                <a:gd name="T18" fmla="*/ 0 w 9"/>
                <a:gd name="T19" fmla="*/ 6350 h 20"/>
                <a:gd name="T20" fmla="*/ 0 w 9"/>
                <a:gd name="T21" fmla="*/ 14288 h 20"/>
                <a:gd name="T22" fmla="*/ 1588 w 9"/>
                <a:gd name="T23" fmla="*/ 28575 h 20"/>
                <a:gd name="T24" fmla="*/ 1588 w 9"/>
                <a:gd name="T25" fmla="*/ 28575 h 20"/>
                <a:gd name="T26" fmla="*/ 4763 w 9"/>
                <a:gd name="T27" fmla="*/ 30163 h 20"/>
                <a:gd name="T28" fmla="*/ 6350 w 9"/>
                <a:gd name="T29" fmla="*/ 31750 h 20"/>
                <a:gd name="T30" fmla="*/ 9525 w 9"/>
                <a:gd name="T31" fmla="*/ 30163 h 20"/>
                <a:gd name="T32" fmla="*/ 14288 w 9"/>
                <a:gd name="T33" fmla="*/ 28575 h 20"/>
                <a:gd name="T34" fmla="*/ 14288 w 9"/>
                <a:gd name="T35" fmla="*/ 28575 h 2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9" h="20">
                  <a:moveTo>
                    <a:pt x="9" y="18"/>
                  </a:moveTo>
                  <a:lnTo>
                    <a:pt x="9" y="18"/>
                  </a:lnTo>
                  <a:lnTo>
                    <a:pt x="9" y="15"/>
                  </a:lnTo>
                  <a:lnTo>
                    <a:pt x="9" y="13"/>
                  </a:lnTo>
                  <a:lnTo>
                    <a:pt x="8" y="5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1" y="18"/>
                  </a:lnTo>
                  <a:lnTo>
                    <a:pt x="3" y="19"/>
                  </a:lnTo>
                  <a:lnTo>
                    <a:pt x="4" y="20"/>
                  </a:lnTo>
                  <a:lnTo>
                    <a:pt x="6" y="19"/>
                  </a:lnTo>
                  <a:lnTo>
                    <a:pt x="9" y="18"/>
                  </a:lnTo>
                  <a:close/>
                </a:path>
              </a:pathLst>
            </a:custGeom>
            <a:solidFill>
              <a:srgbClr val="E5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82" name="Freeform 134"/>
            <p:cNvSpPr>
              <a:spLocks/>
            </p:cNvSpPr>
            <p:nvPr/>
          </p:nvSpPr>
          <p:spPr bwMode="auto">
            <a:xfrm>
              <a:off x="2201863" y="4659313"/>
              <a:ext cx="23813" cy="38100"/>
            </a:xfrm>
            <a:custGeom>
              <a:avLst/>
              <a:gdLst>
                <a:gd name="T0" fmla="*/ 23813 w 15"/>
                <a:gd name="T1" fmla="*/ 17463 h 24"/>
                <a:gd name="T2" fmla="*/ 23813 w 15"/>
                <a:gd name="T3" fmla="*/ 17463 h 24"/>
                <a:gd name="T4" fmla="*/ 23813 w 15"/>
                <a:gd name="T5" fmla="*/ 12700 h 24"/>
                <a:gd name="T6" fmla="*/ 20638 w 15"/>
                <a:gd name="T7" fmla="*/ 7938 h 24"/>
                <a:gd name="T8" fmla="*/ 15875 w 15"/>
                <a:gd name="T9" fmla="*/ 4763 h 24"/>
                <a:gd name="T10" fmla="*/ 7938 w 15"/>
                <a:gd name="T11" fmla="*/ 0 h 24"/>
                <a:gd name="T12" fmla="*/ 7938 w 15"/>
                <a:gd name="T13" fmla="*/ 0 h 24"/>
                <a:gd name="T14" fmla="*/ 3175 w 15"/>
                <a:gd name="T15" fmla="*/ 1588 h 24"/>
                <a:gd name="T16" fmla="*/ 1588 w 15"/>
                <a:gd name="T17" fmla="*/ 4763 h 24"/>
                <a:gd name="T18" fmla="*/ 0 w 15"/>
                <a:gd name="T19" fmla="*/ 15875 h 24"/>
                <a:gd name="T20" fmla="*/ 0 w 15"/>
                <a:gd name="T21" fmla="*/ 30163 h 24"/>
                <a:gd name="T22" fmla="*/ 3175 w 15"/>
                <a:gd name="T23" fmla="*/ 38100 h 24"/>
                <a:gd name="T24" fmla="*/ 3175 w 15"/>
                <a:gd name="T25" fmla="*/ 38100 h 24"/>
                <a:gd name="T26" fmla="*/ 6350 w 15"/>
                <a:gd name="T27" fmla="*/ 38100 h 24"/>
                <a:gd name="T28" fmla="*/ 7938 w 15"/>
                <a:gd name="T29" fmla="*/ 36513 h 24"/>
                <a:gd name="T30" fmla="*/ 14288 w 15"/>
                <a:gd name="T31" fmla="*/ 31750 h 24"/>
                <a:gd name="T32" fmla="*/ 20638 w 15"/>
                <a:gd name="T33" fmla="*/ 23813 h 24"/>
                <a:gd name="T34" fmla="*/ 23813 w 15"/>
                <a:gd name="T35" fmla="*/ 17463 h 24"/>
                <a:gd name="T36" fmla="*/ 23813 w 15"/>
                <a:gd name="T37" fmla="*/ 17463 h 2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5" h="24">
                  <a:moveTo>
                    <a:pt x="15" y="11"/>
                  </a:moveTo>
                  <a:lnTo>
                    <a:pt x="15" y="11"/>
                  </a:lnTo>
                  <a:lnTo>
                    <a:pt x="15" y="8"/>
                  </a:lnTo>
                  <a:lnTo>
                    <a:pt x="13" y="5"/>
                  </a:lnTo>
                  <a:lnTo>
                    <a:pt x="10" y="3"/>
                  </a:lnTo>
                  <a:lnTo>
                    <a:pt x="5" y="0"/>
                  </a:lnTo>
                  <a:lnTo>
                    <a:pt x="2" y="1"/>
                  </a:lnTo>
                  <a:lnTo>
                    <a:pt x="1" y="3"/>
                  </a:lnTo>
                  <a:lnTo>
                    <a:pt x="0" y="10"/>
                  </a:lnTo>
                  <a:lnTo>
                    <a:pt x="0" y="19"/>
                  </a:lnTo>
                  <a:lnTo>
                    <a:pt x="2" y="24"/>
                  </a:lnTo>
                  <a:lnTo>
                    <a:pt x="4" y="24"/>
                  </a:lnTo>
                  <a:lnTo>
                    <a:pt x="5" y="23"/>
                  </a:lnTo>
                  <a:lnTo>
                    <a:pt x="9" y="20"/>
                  </a:lnTo>
                  <a:lnTo>
                    <a:pt x="13" y="15"/>
                  </a:lnTo>
                  <a:lnTo>
                    <a:pt x="15" y="11"/>
                  </a:lnTo>
                  <a:close/>
                </a:path>
              </a:pathLst>
            </a:custGeom>
            <a:solidFill>
              <a:srgbClr val="E5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83" name="Freeform 135"/>
            <p:cNvSpPr>
              <a:spLocks/>
            </p:cNvSpPr>
            <p:nvPr/>
          </p:nvSpPr>
          <p:spPr bwMode="auto">
            <a:xfrm>
              <a:off x="2284413" y="4872038"/>
              <a:ext cx="46038" cy="23813"/>
            </a:xfrm>
            <a:custGeom>
              <a:avLst/>
              <a:gdLst>
                <a:gd name="T0" fmla="*/ 0 w 29"/>
                <a:gd name="T1" fmla="*/ 17463 h 15"/>
                <a:gd name="T2" fmla="*/ 0 w 29"/>
                <a:gd name="T3" fmla="*/ 17463 h 15"/>
                <a:gd name="T4" fmla="*/ 4763 w 29"/>
                <a:gd name="T5" fmla="*/ 20638 h 15"/>
                <a:gd name="T6" fmla="*/ 11113 w 29"/>
                <a:gd name="T7" fmla="*/ 20638 h 15"/>
                <a:gd name="T8" fmla="*/ 19050 w 29"/>
                <a:gd name="T9" fmla="*/ 23813 h 15"/>
                <a:gd name="T10" fmla="*/ 26988 w 29"/>
                <a:gd name="T11" fmla="*/ 20638 h 15"/>
                <a:gd name="T12" fmla="*/ 33338 w 29"/>
                <a:gd name="T13" fmla="*/ 19050 h 15"/>
                <a:gd name="T14" fmla="*/ 39688 w 29"/>
                <a:gd name="T15" fmla="*/ 15875 h 15"/>
                <a:gd name="T16" fmla="*/ 42863 w 29"/>
                <a:gd name="T17" fmla="*/ 11113 h 15"/>
                <a:gd name="T18" fmla="*/ 46038 w 29"/>
                <a:gd name="T19" fmla="*/ 3175 h 15"/>
                <a:gd name="T20" fmla="*/ 46038 w 29"/>
                <a:gd name="T21" fmla="*/ 3175 h 15"/>
                <a:gd name="T22" fmla="*/ 39688 w 29"/>
                <a:gd name="T23" fmla="*/ 1588 h 15"/>
                <a:gd name="T24" fmla="*/ 31750 w 29"/>
                <a:gd name="T25" fmla="*/ 0 h 15"/>
                <a:gd name="T26" fmla="*/ 23813 w 29"/>
                <a:gd name="T27" fmla="*/ 0 h 15"/>
                <a:gd name="T28" fmla="*/ 17463 w 29"/>
                <a:gd name="T29" fmla="*/ 0 h 15"/>
                <a:gd name="T30" fmla="*/ 9525 w 29"/>
                <a:gd name="T31" fmla="*/ 1588 h 15"/>
                <a:gd name="T32" fmla="*/ 3175 w 29"/>
                <a:gd name="T33" fmla="*/ 4763 h 15"/>
                <a:gd name="T34" fmla="*/ 1588 w 29"/>
                <a:gd name="T35" fmla="*/ 11113 h 15"/>
                <a:gd name="T36" fmla="*/ 0 w 29"/>
                <a:gd name="T37" fmla="*/ 17463 h 15"/>
                <a:gd name="T38" fmla="*/ 0 w 29"/>
                <a:gd name="T39" fmla="*/ 17463 h 1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9" h="15">
                  <a:moveTo>
                    <a:pt x="0" y="11"/>
                  </a:moveTo>
                  <a:lnTo>
                    <a:pt x="0" y="11"/>
                  </a:lnTo>
                  <a:lnTo>
                    <a:pt x="3" y="13"/>
                  </a:lnTo>
                  <a:lnTo>
                    <a:pt x="7" y="13"/>
                  </a:lnTo>
                  <a:lnTo>
                    <a:pt x="12" y="15"/>
                  </a:lnTo>
                  <a:lnTo>
                    <a:pt x="17" y="13"/>
                  </a:lnTo>
                  <a:lnTo>
                    <a:pt x="21" y="12"/>
                  </a:lnTo>
                  <a:lnTo>
                    <a:pt x="25" y="10"/>
                  </a:lnTo>
                  <a:lnTo>
                    <a:pt x="27" y="7"/>
                  </a:lnTo>
                  <a:lnTo>
                    <a:pt x="29" y="2"/>
                  </a:lnTo>
                  <a:lnTo>
                    <a:pt x="25" y="1"/>
                  </a:lnTo>
                  <a:lnTo>
                    <a:pt x="20" y="0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6" y="1"/>
                  </a:lnTo>
                  <a:lnTo>
                    <a:pt x="2" y="3"/>
                  </a:lnTo>
                  <a:lnTo>
                    <a:pt x="1" y="7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E5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84" name="Freeform 136"/>
            <p:cNvSpPr>
              <a:spLocks/>
            </p:cNvSpPr>
            <p:nvPr/>
          </p:nvSpPr>
          <p:spPr bwMode="auto">
            <a:xfrm>
              <a:off x="2263775" y="4430713"/>
              <a:ext cx="76200" cy="79375"/>
            </a:xfrm>
            <a:custGeom>
              <a:avLst/>
              <a:gdLst>
                <a:gd name="T0" fmla="*/ 12700 w 48"/>
                <a:gd name="T1" fmla="*/ 38100 h 50"/>
                <a:gd name="T2" fmla="*/ 12700 w 48"/>
                <a:gd name="T3" fmla="*/ 38100 h 50"/>
                <a:gd name="T4" fmla="*/ 9525 w 48"/>
                <a:gd name="T5" fmla="*/ 42863 h 50"/>
                <a:gd name="T6" fmla="*/ 6350 w 48"/>
                <a:gd name="T7" fmla="*/ 49213 h 50"/>
                <a:gd name="T8" fmla="*/ 6350 w 48"/>
                <a:gd name="T9" fmla="*/ 52388 h 50"/>
                <a:gd name="T10" fmla="*/ 6350 w 48"/>
                <a:gd name="T11" fmla="*/ 57150 h 50"/>
                <a:gd name="T12" fmla="*/ 6350 w 48"/>
                <a:gd name="T13" fmla="*/ 57150 h 50"/>
                <a:gd name="T14" fmla="*/ 4763 w 48"/>
                <a:gd name="T15" fmla="*/ 57150 h 50"/>
                <a:gd name="T16" fmla="*/ 4763 w 48"/>
                <a:gd name="T17" fmla="*/ 57150 h 50"/>
                <a:gd name="T18" fmla="*/ 1588 w 48"/>
                <a:gd name="T19" fmla="*/ 58738 h 50"/>
                <a:gd name="T20" fmla="*/ 0 w 48"/>
                <a:gd name="T21" fmla="*/ 60325 h 50"/>
                <a:gd name="T22" fmla="*/ 0 w 48"/>
                <a:gd name="T23" fmla="*/ 66675 h 50"/>
                <a:gd name="T24" fmla="*/ 0 w 48"/>
                <a:gd name="T25" fmla="*/ 73025 h 50"/>
                <a:gd name="T26" fmla="*/ 4763 w 48"/>
                <a:gd name="T27" fmla="*/ 79375 h 50"/>
                <a:gd name="T28" fmla="*/ 4763 w 48"/>
                <a:gd name="T29" fmla="*/ 79375 h 50"/>
                <a:gd name="T30" fmla="*/ 6350 w 48"/>
                <a:gd name="T31" fmla="*/ 79375 h 50"/>
                <a:gd name="T32" fmla="*/ 7938 w 48"/>
                <a:gd name="T33" fmla="*/ 76200 h 50"/>
                <a:gd name="T34" fmla="*/ 14288 w 48"/>
                <a:gd name="T35" fmla="*/ 73025 h 50"/>
                <a:gd name="T36" fmla="*/ 25400 w 48"/>
                <a:gd name="T37" fmla="*/ 60325 h 50"/>
                <a:gd name="T38" fmla="*/ 25400 w 48"/>
                <a:gd name="T39" fmla="*/ 60325 h 50"/>
                <a:gd name="T40" fmla="*/ 38100 w 48"/>
                <a:gd name="T41" fmla="*/ 53975 h 50"/>
                <a:gd name="T42" fmla="*/ 46038 w 48"/>
                <a:gd name="T43" fmla="*/ 53975 h 50"/>
                <a:gd name="T44" fmla="*/ 46038 w 48"/>
                <a:gd name="T45" fmla="*/ 53975 h 50"/>
                <a:gd name="T46" fmla="*/ 53975 w 48"/>
                <a:gd name="T47" fmla="*/ 53975 h 50"/>
                <a:gd name="T48" fmla="*/ 68263 w 48"/>
                <a:gd name="T49" fmla="*/ 49213 h 50"/>
                <a:gd name="T50" fmla="*/ 68263 w 48"/>
                <a:gd name="T51" fmla="*/ 49213 h 50"/>
                <a:gd name="T52" fmla="*/ 71438 w 48"/>
                <a:gd name="T53" fmla="*/ 44450 h 50"/>
                <a:gd name="T54" fmla="*/ 76200 w 48"/>
                <a:gd name="T55" fmla="*/ 41275 h 50"/>
                <a:gd name="T56" fmla="*/ 76200 w 48"/>
                <a:gd name="T57" fmla="*/ 41275 h 50"/>
                <a:gd name="T58" fmla="*/ 66675 w 48"/>
                <a:gd name="T59" fmla="*/ 0 h 50"/>
                <a:gd name="T60" fmla="*/ 66675 w 48"/>
                <a:gd name="T61" fmla="*/ 0 h 50"/>
                <a:gd name="T62" fmla="*/ 52388 w 48"/>
                <a:gd name="T63" fmla="*/ 12700 h 50"/>
                <a:gd name="T64" fmla="*/ 52388 w 48"/>
                <a:gd name="T65" fmla="*/ 12700 h 50"/>
                <a:gd name="T66" fmla="*/ 31750 w 48"/>
                <a:gd name="T67" fmla="*/ 26988 h 50"/>
                <a:gd name="T68" fmla="*/ 12700 w 48"/>
                <a:gd name="T69" fmla="*/ 38100 h 50"/>
                <a:gd name="T70" fmla="*/ 12700 w 48"/>
                <a:gd name="T71" fmla="*/ 38100 h 5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48" h="50">
                  <a:moveTo>
                    <a:pt x="8" y="24"/>
                  </a:moveTo>
                  <a:lnTo>
                    <a:pt x="8" y="24"/>
                  </a:lnTo>
                  <a:lnTo>
                    <a:pt x="6" y="27"/>
                  </a:lnTo>
                  <a:lnTo>
                    <a:pt x="4" y="31"/>
                  </a:lnTo>
                  <a:lnTo>
                    <a:pt x="4" y="33"/>
                  </a:lnTo>
                  <a:lnTo>
                    <a:pt x="4" y="36"/>
                  </a:lnTo>
                  <a:lnTo>
                    <a:pt x="3" y="36"/>
                  </a:lnTo>
                  <a:lnTo>
                    <a:pt x="1" y="37"/>
                  </a:lnTo>
                  <a:lnTo>
                    <a:pt x="0" y="38"/>
                  </a:lnTo>
                  <a:lnTo>
                    <a:pt x="0" y="42"/>
                  </a:lnTo>
                  <a:lnTo>
                    <a:pt x="0" y="46"/>
                  </a:lnTo>
                  <a:lnTo>
                    <a:pt x="3" y="50"/>
                  </a:lnTo>
                  <a:lnTo>
                    <a:pt x="4" y="50"/>
                  </a:lnTo>
                  <a:lnTo>
                    <a:pt x="5" y="48"/>
                  </a:lnTo>
                  <a:lnTo>
                    <a:pt x="9" y="46"/>
                  </a:lnTo>
                  <a:lnTo>
                    <a:pt x="16" y="38"/>
                  </a:lnTo>
                  <a:lnTo>
                    <a:pt x="24" y="34"/>
                  </a:lnTo>
                  <a:lnTo>
                    <a:pt x="29" y="34"/>
                  </a:lnTo>
                  <a:lnTo>
                    <a:pt x="34" y="34"/>
                  </a:lnTo>
                  <a:lnTo>
                    <a:pt x="43" y="31"/>
                  </a:lnTo>
                  <a:lnTo>
                    <a:pt x="45" y="28"/>
                  </a:lnTo>
                  <a:lnTo>
                    <a:pt x="48" y="26"/>
                  </a:lnTo>
                  <a:lnTo>
                    <a:pt x="42" y="0"/>
                  </a:lnTo>
                  <a:lnTo>
                    <a:pt x="33" y="8"/>
                  </a:lnTo>
                  <a:lnTo>
                    <a:pt x="20" y="17"/>
                  </a:lnTo>
                  <a:lnTo>
                    <a:pt x="8" y="24"/>
                  </a:lnTo>
                  <a:close/>
                </a:path>
              </a:pathLst>
            </a:custGeom>
            <a:solidFill>
              <a:srgbClr val="E5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85" name="Freeform 137"/>
            <p:cNvSpPr>
              <a:spLocks/>
            </p:cNvSpPr>
            <p:nvPr/>
          </p:nvSpPr>
          <p:spPr bwMode="auto">
            <a:xfrm>
              <a:off x="1965325" y="4830763"/>
              <a:ext cx="0" cy="0"/>
            </a:xfrm>
            <a:custGeom>
              <a:avLst/>
              <a:gdLst>
                <a:gd name="T0" fmla="*/ 0 60000 65536"/>
                <a:gd name="T1" fmla="*/ 0 60000 65536"/>
                <a:gd name="T2" fmla="*/ 0 60000 65536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0">
                  <a:pos x="0" y="0"/>
                </a:cxn>
                <a:cxn ang="T1">
                  <a:pos x="0" y="0"/>
                </a:cxn>
                <a:cxn ang="T2">
                  <a:pos x="0" y="0"/>
                </a:cxn>
                <a:cxn ang="T3">
                  <a:pos x="0" y="0"/>
                </a:cxn>
                <a:cxn ang="T4">
                  <a:pos x="0" y="0"/>
                </a:cxn>
                <a:cxn ang="T5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E5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86" name="Freeform 138"/>
            <p:cNvSpPr>
              <a:spLocks/>
            </p:cNvSpPr>
            <p:nvPr/>
          </p:nvSpPr>
          <p:spPr bwMode="auto">
            <a:xfrm>
              <a:off x="1965325" y="4826000"/>
              <a:ext cx="85725" cy="111125"/>
            </a:xfrm>
            <a:custGeom>
              <a:avLst/>
              <a:gdLst>
                <a:gd name="T0" fmla="*/ 84138 w 54"/>
                <a:gd name="T1" fmla="*/ 84138 h 70"/>
                <a:gd name="T2" fmla="*/ 84138 w 54"/>
                <a:gd name="T3" fmla="*/ 84138 h 70"/>
                <a:gd name="T4" fmla="*/ 80963 w 54"/>
                <a:gd name="T5" fmla="*/ 73025 h 70"/>
                <a:gd name="T6" fmla="*/ 69850 w 54"/>
                <a:gd name="T7" fmla="*/ 63500 h 70"/>
                <a:gd name="T8" fmla="*/ 60325 w 54"/>
                <a:gd name="T9" fmla="*/ 50800 h 70"/>
                <a:gd name="T10" fmla="*/ 49213 w 54"/>
                <a:gd name="T11" fmla="*/ 41275 h 70"/>
                <a:gd name="T12" fmla="*/ 49213 w 54"/>
                <a:gd name="T13" fmla="*/ 41275 h 70"/>
                <a:gd name="T14" fmla="*/ 42863 w 54"/>
                <a:gd name="T15" fmla="*/ 33338 h 70"/>
                <a:gd name="T16" fmla="*/ 42863 w 54"/>
                <a:gd name="T17" fmla="*/ 33338 h 70"/>
                <a:gd name="T18" fmla="*/ 36513 w 54"/>
                <a:gd name="T19" fmla="*/ 23813 h 70"/>
                <a:gd name="T20" fmla="*/ 36513 w 54"/>
                <a:gd name="T21" fmla="*/ 23813 h 70"/>
                <a:gd name="T22" fmla="*/ 30163 w 54"/>
                <a:gd name="T23" fmla="*/ 15875 h 70"/>
                <a:gd name="T24" fmla="*/ 23813 w 54"/>
                <a:gd name="T25" fmla="*/ 7938 h 70"/>
                <a:gd name="T26" fmla="*/ 12700 w 54"/>
                <a:gd name="T27" fmla="*/ 0 h 70"/>
                <a:gd name="T28" fmla="*/ 12700 w 54"/>
                <a:gd name="T29" fmla="*/ 0 h 70"/>
                <a:gd name="T30" fmla="*/ 12700 w 54"/>
                <a:gd name="T31" fmla="*/ 0 h 70"/>
                <a:gd name="T32" fmla="*/ 11113 w 54"/>
                <a:gd name="T33" fmla="*/ 0 h 70"/>
                <a:gd name="T34" fmla="*/ 7938 w 54"/>
                <a:gd name="T35" fmla="*/ 1588 h 70"/>
                <a:gd name="T36" fmla="*/ 4763 w 54"/>
                <a:gd name="T37" fmla="*/ 4763 h 70"/>
                <a:gd name="T38" fmla="*/ 3175 w 54"/>
                <a:gd name="T39" fmla="*/ 4763 h 70"/>
                <a:gd name="T40" fmla="*/ 0 w 54"/>
                <a:gd name="T41" fmla="*/ 4763 h 70"/>
                <a:gd name="T42" fmla="*/ 0 w 54"/>
                <a:gd name="T43" fmla="*/ 4763 h 70"/>
                <a:gd name="T44" fmla="*/ 19050 w 54"/>
                <a:gd name="T45" fmla="*/ 17463 h 70"/>
                <a:gd name="T46" fmla="*/ 19050 w 54"/>
                <a:gd name="T47" fmla="*/ 17463 h 70"/>
                <a:gd name="T48" fmla="*/ 23813 w 54"/>
                <a:gd name="T49" fmla="*/ 25400 h 70"/>
                <a:gd name="T50" fmla="*/ 31750 w 54"/>
                <a:gd name="T51" fmla="*/ 38100 h 70"/>
                <a:gd name="T52" fmla="*/ 49213 w 54"/>
                <a:gd name="T53" fmla="*/ 66675 h 70"/>
                <a:gd name="T54" fmla="*/ 61913 w 54"/>
                <a:gd name="T55" fmla="*/ 95250 h 70"/>
                <a:gd name="T56" fmla="*/ 73025 w 54"/>
                <a:gd name="T57" fmla="*/ 111125 h 70"/>
                <a:gd name="T58" fmla="*/ 73025 w 54"/>
                <a:gd name="T59" fmla="*/ 111125 h 70"/>
                <a:gd name="T60" fmla="*/ 74613 w 54"/>
                <a:gd name="T61" fmla="*/ 111125 h 70"/>
                <a:gd name="T62" fmla="*/ 77788 w 54"/>
                <a:gd name="T63" fmla="*/ 111125 h 70"/>
                <a:gd name="T64" fmla="*/ 82550 w 54"/>
                <a:gd name="T65" fmla="*/ 103188 h 70"/>
                <a:gd name="T66" fmla="*/ 85725 w 54"/>
                <a:gd name="T67" fmla="*/ 93663 h 70"/>
                <a:gd name="T68" fmla="*/ 85725 w 54"/>
                <a:gd name="T69" fmla="*/ 88900 h 70"/>
                <a:gd name="T70" fmla="*/ 84138 w 54"/>
                <a:gd name="T71" fmla="*/ 84138 h 70"/>
                <a:gd name="T72" fmla="*/ 84138 w 54"/>
                <a:gd name="T73" fmla="*/ 84138 h 7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54" h="70">
                  <a:moveTo>
                    <a:pt x="53" y="53"/>
                  </a:moveTo>
                  <a:lnTo>
                    <a:pt x="53" y="53"/>
                  </a:lnTo>
                  <a:lnTo>
                    <a:pt x="51" y="46"/>
                  </a:lnTo>
                  <a:lnTo>
                    <a:pt x="44" y="40"/>
                  </a:lnTo>
                  <a:lnTo>
                    <a:pt x="38" y="32"/>
                  </a:lnTo>
                  <a:lnTo>
                    <a:pt x="31" y="26"/>
                  </a:lnTo>
                  <a:lnTo>
                    <a:pt x="27" y="21"/>
                  </a:lnTo>
                  <a:lnTo>
                    <a:pt x="23" y="15"/>
                  </a:lnTo>
                  <a:lnTo>
                    <a:pt x="19" y="10"/>
                  </a:lnTo>
                  <a:lnTo>
                    <a:pt x="15" y="5"/>
                  </a:lnTo>
                  <a:lnTo>
                    <a:pt x="8" y="0"/>
                  </a:lnTo>
                  <a:lnTo>
                    <a:pt x="7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2" y="3"/>
                  </a:lnTo>
                  <a:lnTo>
                    <a:pt x="0" y="3"/>
                  </a:lnTo>
                  <a:lnTo>
                    <a:pt x="12" y="11"/>
                  </a:lnTo>
                  <a:lnTo>
                    <a:pt x="15" y="16"/>
                  </a:lnTo>
                  <a:lnTo>
                    <a:pt x="20" y="24"/>
                  </a:lnTo>
                  <a:lnTo>
                    <a:pt x="31" y="42"/>
                  </a:lnTo>
                  <a:lnTo>
                    <a:pt x="39" y="60"/>
                  </a:lnTo>
                  <a:lnTo>
                    <a:pt x="46" y="70"/>
                  </a:lnTo>
                  <a:lnTo>
                    <a:pt x="47" y="70"/>
                  </a:lnTo>
                  <a:lnTo>
                    <a:pt x="49" y="70"/>
                  </a:lnTo>
                  <a:lnTo>
                    <a:pt x="52" y="65"/>
                  </a:lnTo>
                  <a:lnTo>
                    <a:pt x="54" y="59"/>
                  </a:lnTo>
                  <a:lnTo>
                    <a:pt x="54" y="56"/>
                  </a:lnTo>
                  <a:lnTo>
                    <a:pt x="53" y="53"/>
                  </a:lnTo>
                  <a:close/>
                </a:path>
              </a:pathLst>
            </a:custGeom>
            <a:solidFill>
              <a:srgbClr val="E5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87" name="Freeform 139"/>
            <p:cNvSpPr>
              <a:spLocks/>
            </p:cNvSpPr>
            <p:nvPr/>
          </p:nvSpPr>
          <p:spPr bwMode="auto">
            <a:xfrm>
              <a:off x="1808163" y="4776788"/>
              <a:ext cx="23813" cy="33338"/>
            </a:xfrm>
            <a:custGeom>
              <a:avLst/>
              <a:gdLst>
                <a:gd name="T0" fmla="*/ 0 w 15"/>
                <a:gd name="T1" fmla="*/ 7938 h 21"/>
                <a:gd name="T2" fmla="*/ 0 w 15"/>
                <a:gd name="T3" fmla="*/ 7938 h 21"/>
                <a:gd name="T4" fmla="*/ 0 w 15"/>
                <a:gd name="T5" fmla="*/ 12700 h 21"/>
                <a:gd name="T6" fmla="*/ 1588 w 15"/>
                <a:gd name="T7" fmla="*/ 15875 h 21"/>
                <a:gd name="T8" fmla="*/ 9525 w 15"/>
                <a:gd name="T9" fmla="*/ 25400 h 21"/>
                <a:gd name="T10" fmla="*/ 19050 w 15"/>
                <a:gd name="T11" fmla="*/ 33338 h 21"/>
                <a:gd name="T12" fmla="*/ 22225 w 15"/>
                <a:gd name="T13" fmla="*/ 33338 h 21"/>
                <a:gd name="T14" fmla="*/ 23813 w 15"/>
                <a:gd name="T15" fmla="*/ 33338 h 21"/>
                <a:gd name="T16" fmla="*/ 23813 w 15"/>
                <a:gd name="T17" fmla="*/ 33338 h 21"/>
                <a:gd name="T18" fmla="*/ 23813 w 15"/>
                <a:gd name="T19" fmla="*/ 26988 h 21"/>
                <a:gd name="T20" fmla="*/ 22225 w 15"/>
                <a:gd name="T21" fmla="*/ 15875 h 21"/>
                <a:gd name="T22" fmla="*/ 19050 w 15"/>
                <a:gd name="T23" fmla="*/ 7938 h 21"/>
                <a:gd name="T24" fmla="*/ 15875 w 15"/>
                <a:gd name="T25" fmla="*/ 3175 h 21"/>
                <a:gd name="T26" fmla="*/ 15875 w 15"/>
                <a:gd name="T27" fmla="*/ 3175 h 21"/>
                <a:gd name="T28" fmla="*/ 11113 w 15"/>
                <a:gd name="T29" fmla="*/ 0 h 21"/>
                <a:gd name="T30" fmla="*/ 7938 w 15"/>
                <a:gd name="T31" fmla="*/ 0 h 21"/>
                <a:gd name="T32" fmla="*/ 3175 w 15"/>
                <a:gd name="T33" fmla="*/ 4763 h 21"/>
                <a:gd name="T34" fmla="*/ 0 w 15"/>
                <a:gd name="T35" fmla="*/ 7938 h 21"/>
                <a:gd name="T36" fmla="*/ 0 w 15"/>
                <a:gd name="T37" fmla="*/ 7938 h 2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5" h="21">
                  <a:moveTo>
                    <a:pt x="0" y="5"/>
                  </a:moveTo>
                  <a:lnTo>
                    <a:pt x="0" y="5"/>
                  </a:lnTo>
                  <a:lnTo>
                    <a:pt x="0" y="8"/>
                  </a:lnTo>
                  <a:lnTo>
                    <a:pt x="1" y="10"/>
                  </a:lnTo>
                  <a:lnTo>
                    <a:pt x="6" y="16"/>
                  </a:lnTo>
                  <a:lnTo>
                    <a:pt x="12" y="21"/>
                  </a:lnTo>
                  <a:lnTo>
                    <a:pt x="14" y="21"/>
                  </a:lnTo>
                  <a:lnTo>
                    <a:pt x="15" y="21"/>
                  </a:lnTo>
                  <a:lnTo>
                    <a:pt x="15" y="17"/>
                  </a:lnTo>
                  <a:lnTo>
                    <a:pt x="14" y="10"/>
                  </a:lnTo>
                  <a:lnTo>
                    <a:pt x="12" y="5"/>
                  </a:lnTo>
                  <a:lnTo>
                    <a:pt x="10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2" y="3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E5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88" name="Freeform 140"/>
            <p:cNvSpPr>
              <a:spLocks/>
            </p:cNvSpPr>
            <p:nvPr/>
          </p:nvSpPr>
          <p:spPr bwMode="auto">
            <a:xfrm>
              <a:off x="1446213" y="5038725"/>
              <a:ext cx="69850" cy="171450"/>
            </a:xfrm>
            <a:custGeom>
              <a:avLst/>
              <a:gdLst>
                <a:gd name="T0" fmla="*/ 6350 w 44"/>
                <a:gd name="T1" fmla="*/ 157163 h 108"/>
                <a:gd name="T2" fmla="*/ 6350 w 44"/>
                <a:gd name="T3" fmla="*/ 157163 h 108"/>
                <a:gd name="T4" fmla="*/ 7938 w 44"/>
                <a:gd name="T5" fmla="*/ 160338 h 108"/>
                <a:gd name="T6" fmla="*/ 9525 w 44"/>
                <a:gd name="T7" fmla="*/ 161925 h 108"/>
                <a:gd name="T8" fmla="*/ 17463 w 44"/>
                <a:gd name="T9" fmla="*/ 168275 h 108"/>
                <a:gd name="T10" fmla="*/ 25400 w 44"/>
                <a:gd name="T11" fmla="*/ 171450 h 108"/>
                <a:gd name="T12" fmla="*/ 31750 w 44"/>
                <a:gd name="T13" fmla="*/ 171450 h 108"/>
                <a:gd name="T14" fmla="*/ 31750 w 44"/>
                <a:gd name="T15" fmla="*/ 171450 h 108"/>
                <a:gd name="T16" fmla="*/ 34925 w 44"/>
                <a:gd name="T17" fmla="*/ 166688 h 108"/>
                <a:gd name="T18" fmla="*/ 44450 w 44"/>
                <a:gd name="T19" fmla="*/ 153988 h 108"/>
                <a:gd name="T20" fmla="*/ 53975 w 44"/>
                <a:gd name="T21" fmla="*/ 134938 h 108"/>
                <a:gd name="T22" fmla="*/ 53975 w 44"/>
                <a:gd name="T23" fmla="*/ 134938 h 108"/>
                <a:gd name="T24" fmla="*/ 55563 w 44"/>
                <a:gd name="T25" fmla="*/ 119063 h 108"/>
                <a:gd name="T26" fmla="*/ 57150 w 44"/>
                <a:gd name="T27" fmla="*/ 104775 h 108"/>
                <a:gd name="T28" fmla="*/ 57150 w 44"/>
                <a:gd name="T29" fmla="*/ 104775 h 108"/>
                <a:gd name="T30" fmla="*/ 60325 w 44"/>
                <a:gd name="T31" fmla="*/ 96838 h 108"/>
                <a:gd name="T32" fmla="*/ 61913 w 44"/>
                <a:gd name="T33" fmla="*/ 90488 h 108"/>
                <a:gd name="T34" fmla="*/ 61913 w 44"/>
                <a:gd name="T35" fmla="*/ 90488 h 108"/>
                <a:gd name="T36" fmla="*/ 65088 w 44"/>
                <a:gd name="T37" fmla="*/ 84138 h 108"/>
                <a:gd name="T38" fmla="*/ 69850 w 44"/>
                <a:gd name="T39" fmla="*/ 71438 h 108"/>
                <a:gd name="T40" fmla="*/ 69850 w 44"/>
                <a:gd name="T41" fmla="*/ 71438 h 108"/>
                <a:gd name="T42" fmla="*/ 68263 w 44"/>
                <a:gd name="T43" fmla="*/ 57150 h 108"/>
                <a:gd name="T44" fmla="*/ 63500 w 44"/>
                <a:gd name="T45" fmla="*/ 36513 h 108"/>
                <a:gd name="T46" fmla="*/ 57150 w 44"/>
                <a:gd name="T47" fmla="*/ 3175 h 108"/>
                <a:gd name="T48" fmla="*/ 57150 w 44"/>
                <a:gd name="T49" fmla="*/ 3175 h 108"/>
                <a:gd name="T50" fmla="*/ 57150 w 44"/>
                <a:gd name="T51" fmla="*/ 0 h 108"/>
                <a:gd name="T52" fmla="*/ 55563 w 44"/>
                <a:gd name="T53" fmla="*/ 0 h 108"/>
                <a:gd name="T54" fmla="*/ 52388 w 44"/>
                <a:gd name="T55" fmla="*/ 3175 h 108"/>
                <a:gd name="T56" fmla="*/ 47625 w 44"/>
                <a:gd name="T57" fmla="*/ 7938 h 108"/>
                <a:gd name="T58" fmla="*/ 46038 w 44"/>
                <a:gd name="T59" fmla="*/ 15875 h 108"/>
                <a:gd name="T60" fmla="*/ 46038 w 44"/>
                <a:gd name="T61" fmla="*/ 15875 h 108"/>
                <a:gd name="T62" fmla="*/ 39688 w 44"/>
                <a:gd name="T63" fmla="*/ 25400 h 108"/>
                <a:gd name="T64" fmla="*/ 30163 w 44"/>
                <a:gd name="T65" fmla="*/ 33338 h 108"/>
                <a:gd name="T66" fmla="*/ 14288 w 44"/>
                <a:gd name="T67" fmla="*/ 49213 h 108"/>
                <a:gd name="T68" fmla="*/ 14288 w 44"/>
                <a:gd name="T69" fmla="*/ 49213 h 108"/>
                <a:gd name="T70" fmla="*/ 9525 w 44"/>
                <a:gd name="T71" fmla="*/ 57150 h 108"/>
                <a:gd name="T72" fmla="*/ 6350 w 44"/>
                <a:gd name="T73" fmla="*/ 68263 h 108"/>
                <a:gd name="T74" fmla="*/ 3175 w 44"/>
                <a:gd name="T75" fmla="*/ 79375 h 108"/>
                <a:gd name="T76" fmla="*/ 3175 w 44"/>
                <a:gd name="T77" fmla="*/ 87313 h 108"/>
                <a:gd name="T78" fmla="*/ 3175 w 44"/>
                <a:gd name="T79" fmla="*/ 87313 h 108"/>
                <a:gd name="T80" fmla="*/ 6350 w 44"/>
                <a:gd name="T81" fmla="*/ 90488 h 108"/>
                <a:gd name="T82" fmla="*/ 3175 w 44"/>
                <a:gd name="T83" fmla="*/ 98425 h 108"/>
                <a:gd name="T84" fmla="*/ 0 w 44"/>
                <a:gd name="T85" fmla="*/ 111125 h 108"/>
                <a:gd name="T86" fmla="*/ 0 w 44"/>
                <a:gd name="T87" fmla="*/ 111125 h 108"/>
                <a:gd name="T88" fmla="*/ 0 w 44"/>
                <a:gd name="T89" fmla="*/ 119063 h 108"/>
                <a:gd name="T90" fmla="*/ 1588 w 44"/>
                <a:gd name="T91" fmla="*/ 133350 h 108"/>
                <a:gd name="T92" fmla="*/ 6350 w 44"/>
                <a:gd name="T93" fmla="*/ 157163 h 108"/>
                <a:gd name="T94" fmla="*/ 6350 w 44"/>
                <a:gd name="T95" fmla="*/ 157163 h 10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44" h="108">
                  <a:moveTo>
                    <a:pt x="4" y="99"/>
                  </a:moveTo>
                  <a:lnTo>
                    <a:pt x="4" y="99"/>
                  </a:lnTo>
                  <a:lnTo>
                    <a:pt x="5" y="101"/>
                  </a:lnTo>
                  <a:lnTo>
                    <a:pt x="6" y="102"/>
                  </a:lnTo>
                  <a:lnTo>
                    <a:pt x="11" y="106"/>
                  </a:lnTo>
                  <a:lnTo>
                    <a:pt x="16" y="108"/>
                  </a:lnTo>
                  <a:lnTo>
                    <a:pt x="20" y="108"/>
                  </a:lnTo>
                  <a:lnTo>
                    <a:pt x="22" y="105"/>
                  </a:lnTo>
                  <a:lnTo>
                    <a:pt x="28" y="97"/>
                  </a:lnTo>
                  <a:lnTo>
                    <a:pt x="34" y="85"/>
                  </a:lnTo>
                  <a:lnTo>
                    <a:pt x="35" y="75"/>
                  </a:lnTo>
                  <a:lnTo>
                    <a:pt x="36" y="66"/>
                  </a:lnTo>
                  <a:lnTo>
                    <a:pt x="38" y="61"/>
                  </a:lnTo>
                  <a:lnTo>
                    <a:pt x="39" y="57"/>
                  </a:lnTo>
                  <a:lnTo>
                    <a:pt x="41" y="53"/>
                  </a:lnTo>
                  <a:lnTo>
                    <a:pt x="44" y="45"/>
                  </a:lnTo>
                  <a:lnTo>
                    <a:pt x="43" y="36"/>
                  </a:lnTo>
                  <a:lnTo>
                    <a:pt x="40" y="23"/>
                  </a:lnTo>
                  <a:lnTo>
                    <a:pt x="36" y="2"/>
                  </a:lnTo>
                  <a:lnTo>
                    <a:pt x="36" y="0"/>
                  </a:lnTo>
                  <a:lnTo>
                    <a:pt x="35" y="0"/>
                  </a:lnTo>
                  <a:lnTo>
                    <a:pt x="33" y="2"/>
                  </a:lnTo>
                  <a:lnTo>
                    <a:pt x="30" y="5"/>
                  </a:lnTo>
                  <a:lnTo>
                    <a:pt x="29" y="10"/>
                  </a:lnTo>
                  <a:lnTo>
                    <a:pt x="25" y="16"/>
                  </a:lnTo>
                  <a:lnTo>
                    <a:pt x="19" y="21"/>
                  </a:lnTo>
                  <a:lnTo>
                    <a:pt x="9" y="31"/>
                  </a:lnTo>
                  <a:lnTo>
                    <a:pt x="6" y="36"/>
                  </a:lnTo>
                  <a:lnTo>
                    <a:pt x="4" y="43"/>
                  </a:lnTo>
                  <a:lnTo>
                    <a:pt x="2" y="50"/>
                  </a:lnTo>
                  <a:lnTo>
                    <a:pt x="2" y="55"/>
                  </a:lnTo>
                  <a:lnTo>
                    <a:pt x="4" y="57"/>
                  </a:lnTo>
                  <a:lnTo>
                    <a:pt x="2" y="62"/>
                  </a:lnTo>
                  <a:lnTo>
                    <a:pt x="0" y="70"/>
                  </a:lnTo>
                  <a:lnTo>
                    <a:pt x="0" y="75"/>
                  </a:lnTo>
                  <a:lnTo>
                    <a:pt x="1" y="84"/>
                  </a:lnTo>
                  <a:lnTo>
                    <a:pt x="4" y="99"/>
                  </a:lnTo>
                  <a:close/>
                </a:path>
              </a:pathLst>
            </a:custGeom>
            <a:solidFill>
              <a:srgbClr val="E5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89" name="Freeform 141"/>
            <p:cNvSpPr>
              <a:spLocks/>
            </p:cNvSpPr>
            <p:nvPr/>
          </p:nvSpPr>
          <p:spPr bwMode="auto">
            <a:xfrm>
              <a:off x="585788" y="5518150"/>
              <a:ext cx="15875" cy="11113"/>
            </a:xfrm>
            <a:custGeom>
              <a:avLst/>
              <a:gdLst>
                <a:gd name="T0" fmla="*/ 0 w 10"/>
                <a:gd name="T1" fmla="*/ 11113 h 7"/>
                <a:gd name="T2" fmla="*/ 0 w 10"/>
                <a:gd name="T3" fmla="*/ 11113 h 7"/>
                <a:gd name="T4" fmla="*/ 15875 w 10"/>
                <a:gd name="T5" fmla="*/ 11113 h 7"/>
                <a:gd name="T6" fmla="*/ 15875 w 10"/>
                <a:gd name="T7" fmla="*/ 11113 h 7"/>
                <a:gd name="T8" fmla="*/ 15875 w 10"/>
                <a:gd name="T9" fmla="*/ 4763 h 7"/>
                <a:gd name="T10" fmla="*/ 14288 w 10"/>
                <a:gd name="T11" fmla="*/ 1588 h 7"/>
                <a:gd name="T12" fmla="*/ 12700 w 10"/>
                <a:gd name="T13" fmla="*/ 0 h 7"/>
                <a:gd name="T14" fmla="*/ 7938 w 10"/>
                <a:gd name="T15" fmla="*/ 0 h 7"/>
                <a:gd name="T16" fmla="*/ 4763 w 10"/>
                <a:gd name="T17" fmla="*/ 1588 h 7"/>
                <a:gd name="T18" fmla="*/ 1588 w 10"/>
                <a:gd name="T19" fmla="*/ 3175 h 7"/>
                <a:gd name="T20" fmla="*/ 0 w 10"/>
                <a:gd name="T21" fmla="*/ 7938 h 7"/>
                <a:gd name="T22" fmla="*/ 0 w 10"/>
                <a:gd name="T23" fmla="*/ 11113 h 7"/>
                <a:gd name="T24" fmla="*/ 0 w 10"/>
                <a:gd name="T25" fmla="*/ 11113 h 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" h="7">
                  <a:moveTo>
                    <a:pt x="0" y="7"/>
                  </a:moveTo>
                  <a:lnTo>
                    <a:pt x="0" y="7"/>
                  </a:lnTo>
                  <a:lnTo>
                    <a:pt x="10" y="7"/>
                  </a:lnTo>
                  <a:lnTo>
                    <a:pt x="10" y="3"/>
                  </a:lnTo>
                  <a:lnTo>
                    <a:pt x="9" y="1"/>
                  </a:lnTo>
                  <a:lnTo>
                    <a:pt x="8" y="0"/>
                  </a:lnTo>
                  <a:lnTo>
                    <a:pt x="5" y="0"/>
                  </a:lnTo>
                  <a:lnTo>
                    <a:pt x="3" y="1"/>
                  </a:lnTo>
                  <a:lnTo>
                    <a:pt x="1" y="2"/>
                  </a:lnTo>
                  <a:lnTo>
                    <a:pt x="0" y="5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E5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90" name="Freeform 142"/>
            <p:cNvSpPr>
              <a:spLocks/>
            </p:cNvSpPr>
            <p:nvPr/>
          </p:nvSpPr>
          <p:spPr bwMode="auto">
            <a:xfrm>
              <a:off x="528638" y="3656013"/>
              <a:ext cx="490538" cy="449263"/>
            </a:xfrm>
            <a:custGeom>
              <a:avLst/>
              <a:gdLst>
                <a:gd name="T0" fmla="*/ 461963 w 309"/>
                <a:gd name="T1" fmla="*/ 47625 h 283"/>
                <a:gd name="T2" fmla="*/ 423863 w 309"/>
                <a:gd name="T3" fmla="*/ 46038 h 283"/>
                <a:gd name="T4" fmla="*/ 425450 w 309"/>
                <a:gd name="T5" fmla="*/ 30163 h 283"/>
                <a:gd name="T6" fmla="*/ 434975 w 309"/>
                <a:gd name="T7" fmla="*/ 20638 h 283"/>
                <a:gd name="T8" fmla="*/ 420688 w 309"/>
                <a:gd name="T9" fmla="*/ 7938 h 283"/>
                <a:gd name="T10" fmla="*/ 371475 w 309"/>
                <a:gd name="T11" fmla="*/ 3175 h 283"/>
                <a:gd name="T12" fmla="*/ 312738 w 309"/>
                <a:gd name="T13" fmla="*/ 7938 h 283"/>
                <a:gd name="T14" fmla="*/ 234950 w 309"/>
                <a:gd name="T15" fmla="*/ 11113 h 283"/>
                <a:gd name="T16" fmla="*/ 223838 w 309"/>
                <a:gd name="T17" fmla="*/ 34925 h 283"/>
                <a:gd name="T18" fmla="*/ 173038 w 309"/>
                <a:gd name="T19" fmla="*/ 41275 h 283"/>
                <a:gd name="T20" fmla="*/ 79375 w 309"/>
                <a:gd name="T21" fmla="*/ 65088 h 283"/>
                <a:gd name="T22" fmla="*/ 53975 w 309"/>
                <a:gd name="T23" fmla="*/ 96838 h 283"/>
                <a:gd name="T24" fmla="*/ 50800 w 309"/>
                <a:gd name="T25" fmla="*/ 104775 h 283"/>
                <a:gd name="T26" fmla="*/ 7938 w 309"/>
                <a:gd name="T27" fmla="*/ 120650 h 283"/>
                <a:gd name="T28" fmla="*/ 7938 w 309"/>
                <a:gd name="T29" fmla="*/ 138113 h 283"/>
                <a:gd name="T30" fmla="*/ 20638 w 309"/>
                <a:gd name="T31" fmla="*/ 138113 h 283"/>
                <a:gd name="T32" fmla="*/ 50800 w 309"/>
                <a:gd name="T33" fmla="*/ 142875 h 283"/>
                <a:gd name="T34" fmla="*/ 25400 w 309"/>
                <a:gd name="T35" fmla="*/ 150813 h 283"/>
                <a:gd name="T36" fmla="*/ 23813 w 309"/>
                <a:gd name="T37" fmla="*/ 171450 h 283"/>
                <a:gd name="T38" fmla="*/ 57150 w 309"/>
                <a:gd name="T39" fmla="*/ 174625 h 283"/>
                <a:gd name="T40" fmla="*/ 92075 w 309"/>
                <a:gd name="T41" fmla="*/ 180975 h 283"/>
                <a:gd name="T42" fmla="*/ 112713 w 309"/>
                <a:gd name="T43" fmla="*/ 212725 h 283"/>
                <a:gd name="T44" fmla="*/ 115888 w 309"/>
                <a:gd name="T45" fmla="*/ 246063 h 283"/>
                <a:gd name="T46" fmla="*/ 136525 w 309"/>
                <a:gd name="T47" fmla="*/ 255588 h 283"/>
                <a:gd name="T48" fmla="*/ 134938 w 309"/>
                <a:gd name="T49" fmla="*/ 263525 h 283"/>
                <a:gd name="T50" fmla="*/ 128588 w 309"/>
                <a:gd name="T51" fmla="*/ 274638 h 283"/>
                <a:gd name="T52" fmla="*/ 141288 w 309"/>
                <a:gd name="T53" fmla="*/ 288925 h 283"/>
                <a:gd name="T54" fmla="*/ 134938 w 309"/>
                <a:gd name="T55" fmla="*/ 307975 h 283"/>
                <a:gd name="T56" fmla="*/ 127000 w 309"/>
                <a:gd name="T57" fmla="*/ 330200 h 283"/>
                <a:gd name="T58" fmla="*/ 146050 w 309"/>
                <a:gd name="T59" fmla="*/ 388938 h 283"/>
                <a:gd name="T60" fmla="*/ 161925 w 309"/>
                <a:gd name="T61" fmla="*/ 434975 h 283"/>
                <a:gd name="T62" fmla="*/ 192088 w 309"/>
                <a:gd name="T63" fmla="*/ 447675 h 283"/>
                <a:gd name="T64" fmla="*/ 207963 w 309"/>
                <a:gd name="T65" fmla="*/ 441325 h 283"/>
                <a:gd name="T66" fmla="*/ 233363 w 309"/>
                <a:gd name="T67" fmla="*/ 387350 h 283"/>
                <a:gd name="T68" fmla="*/ 255588 w 309"/>
                <a:gd name="T69" fmla="*/ 357188 h 283"/>
                <a:gd name="T70" fmla="*/ 290513 w 309"/>
                <a:gd name="T71" fmla="*/ 339725 h 283"/>
                <a:gd name="T72" fmla="*/ 341313 w 309"/>
                <a:gd name="T73" fmla="*/ 309563 h 283"/>
                <a:gd name="T74" fmla="*/ 363538 w 309"/>
                <a:gd name="T75" fmla="*/ 277813 h 283"/>
                <a:gd name="T76" fmla="*/ 346075 w 309"/>
                <a:gd name="T77" fmla="*/ 266700 h 283"/>
                <a:gd name="T78" fmla="*/ 354013 w 309"/>
                <a:gd name="T79" fmla="*/ 257175 h 283"/>
                <a:gd name="T80" fmla="*/ 388938 w 309"/>
                <a:gd name="T81" fmla="*/ 265113 h 283"/>
                <a:gd name="T82" fmla="*/ 401638 w 309"/>
                <a:gd name="T83" fmla="*/ 254000 h 283"/>
                <a:gd name="T84" fmla="*/ 403225 w 309"/>
                <a:gd name="T85" fmla="*/ 249238 h 283"/>
                <a:gd name="T86" fmla="*/ 403225 w 309"/>
                <a:gd name="T87" fmla="*/ 231775 h 283"/>
                <a:gd name="T88" fmla="*/ 423863 w 309"/>
                <a:gd name="T89" fmla="*/ 192088 h 283"/>
                <a:gd name="T90" fmla="*/ 431800 w 309"/>
                <a:gd name="T91" fmla="*/ 155575 h 283"/>
                <a:gd name="T92" fmla="*/ 441325 w 309"/>
                <a:gd name="T93" fmla="*/ 149225 h 283"/>
                <a:gd name="T94" fmla="*/ 433388 w 309"/>
                <a:gd name="T95" fmla="*/ 130175 h 283"/>
                <a:gd name="T96" fmla="*/ 439738 w 309"/>
                <a:gd name="T97" fmla="*/ 117475 h 283"/>
                <a:gd name="T98" fmla="*/ 441325 w 309"/>
                <a:gd name="T99" fmla="*/ 95250 h 283"/>
                <a:gd name="T100" fmla="*/ 457200 w 309"/>
                <a:gd name="T101" fmla="*/ 85725 h 283"/>
                <a:gd name="T102" fmla="*/ 488950 w 309"/>
                <a:gd name="T103" fmla="*/ 66675 h 283"/>
                <a:gd name="T104" fmla="*/ 487363 w 309"/>
                <a:gd name="T105" fmla="*/ 53975 h 28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309" h="283">
                  <a:moveTo>
                    <a:pt x="307" y="34"/>
                  </a:moveTo>
                  <a:lnTo>
                    <a:pt x="307" y="34"/>
                  </a:lnTo>
                  <a:lnTo>
                    <a:pt x="298" y="32"/>
                  </a:lnTo>
                  <a:lnTo>
                    <a:pt x="293" y="31"/>
                  </a:lnTo>
                  <a:lnTo>
                    <a:pt x="291" y="30"/>
                  </a:lnTo>
                  <a:lnTo>
                    <a:pt x="287" y="29"/>
                  </a:lnTo>
                  <a:lnTo>
                    <a:pt x="279" y="27"/>
                  </a:lnTo>
                  <a:lnTo>
                    <a:pt x="272" y="27"/>
                  </a:lnTo>
                  <a:lnTo>
                    <a:pt x="267" y="29"/>
                  </a:lnTo>
                  <a:lnTo>
                    <a:pt x="265" y="29"/>
                  </a:lnTo>
                  <a:lnTo>
                    <a:pt x="264" y="27"/>
                  </a:lnTo>
                  <a:lnTo>
                    <a:pt x="265" y="24"/>
                  </a:lnTo>
                  <a:lnTo>
                    <a:pt x="268" y="19"/>
                  </a:lnTo>
                  <a:lnTo>
                    <a:pt x="269" y="16"/>
                  </a:lnTo>
                  <a:lnTo>
                    <a:pt x="272" y="15"/>
                  </a:lnTo>
                  <a:lnTo>
                    <a:pt x="274" y="15"/>
                  </a:lnTo>
                  <a:lnTo>
                    <a:pt x="274" y="13"/>
                  </a:lnTo>
                  <a:lnTo>
                    <a:pt x="274" y="10"/>
                  </a:lnTo>
                  <a:lnTo>
                    <a:pt x="270" y="6"/>
                  </a:lnTo>
                  <a:lnTo>
                    <a:pt x="268" y="5"/>
                  </a:lnTo>
                  <a:lnTo>
                    <a:pt x="265" y="5"/>
                  </a:lnTo>
                  <a:lnTo>
                    <a:pt x="250" y="3"/>
                  </a:lnTo>
                  <a:lnTo>
                    <a:pt x="243" y="2"/>
                  </a:lnTo>
                  <a:lnTo>
                    <a:pt x="238" y="2"/>
                  </a:lnTo>
                  <a:lnTo>
                    <a:pt x="234" y="2"/>
                  </a:lnTo>
                  <a:lnTo>
                    <a:pt x="229" y="1"/>
                  </a:lnTo>
                  <a:lnTo>
                    <a:pt x="223" y="0"/>
                  </a:lnTo>
                  <a:lnTo>
                    <a:pt x="207" y="2"/>
                  </a:lnTo>
                  <a:lnTo>
                    <a:pt x="197" y="5"/>
                  </a:lnTo>
                  <a:lnTo>
                    <a:pt x="189" y="5"/>
                  </a:lnTo>
                  <a:lnTo>
                    <a:pt x="167" y="6"/>
                  </a:lnTo>
                  <a:lnTo>
                    <a:pt x="156" y="6"/>
                  </a:lnTo>
                  <a:lnTo>
                    <a:pt x="148" y="7"/>
                  </a:lnTo>
                  <a:lnTo>
                    <a:pt x="144" y="10"/>
                  </a:lnTo>
                  <a:lnTo>
                    <a:pt x="142" y="13"/>
                  </a:lnTo>
                  <a:lnTo>
                    <a:pt x="141" y="19"/>
                  </a:lnTo>
                  <a:lnTo>
                    <a:pt x="141" y="22"/>
                  </a:lnTo>
                  <a:lnTo>
                    <a:pt x="139" y="24"/>
                  </a:lnTo>
                  <a:lnTo>
                    <a:pt x="137" y="25"/>
                  </a:lnTo>
                  <a:lnTo>
                    <a:pt x="128" y="26"/>
                  </a:lnTo>
                  <a:lnTo>
                    <a:pt x="109" y="26"/>
                  </a:lnTo>
                  <a:lnTo>
                    <a:pt x="98" y="27"/>
                  </a:lnTo>
                  <a:lnTo>
                    <a:pt x="80" y="31"/>
                  </a:lnTo>
                  <a:lnTo>
                    <a:pt x="63" y="36"/>
                  </a:lnTo>
                  <a:lnTo>
                    <a:pt x="50" y="41"/>
                  </a:lnTo>
                  <a:lnTo>
                    <a:pt x="42" y="46"/>
                  </a:lnTo>
                  <a:lnTo>
                    <a:pt x="37" y="54"/>
                  </a:lnTo>
                  <a:lnTo>
                    <a:pt x="34" y="59"/>
                  </a:lnTo>
                  <a:lnTo>
                    <a:pt x="34" y="61"/>
                  </a:lnTo>
                  <a:lnTo>
                    <a:pt x="35" y="63"/>
                  </a:lnTo>
                  <a:lnTo>
                    <a:pt x="35" y="64"/>
                  </a:lnTo>
                  <a:lnTo>
                    <a:pt x="32" y="66"/>
                  </a:lnTo>
                  <a:lnTo>
                    <a:pt x="27" y="70"/>
                  </a:lnTo>
                  <a:lnTo>
                    <a:pt x="22" y="73"/>
                  </a:lnTo>
                  <a:lnTo>
                    <a:pt x="11" y="75"/>
                  </a:lnTo>
                  <a:lnTo>
                    <a:pt x="5" y="76"/>
                  </a:lnTo>
                  <a:lnTo>
                    <a:pt x="0" y="79"/>
                  </a:lnTo>
                  <a:lnTo>
                    <a:pt x="0" y="82"/>
                  </a:lnTo>
                  <a:lnTo>
                    <a:pt x="1" y="83"/>
                  </a:lnTo>
                  <a:lnTo>
                    <a:pt x="5" y="87"/>
                  </a:lnTo>
                  <a:lnTo>
                    <a:pt x="6" y="87"/>
                  </a:lnTo>
                  <a:lnTo>
                    <a:pt x="8" y="87"/>
                  </a:lnTo>
                  <a:lnTo>
                    <a:pt x="11" y="87"/>
                  </a:lnTo>
                  <a:lnTo>
                    <a:pt x="13" y="87"/>
                  </a:lnTo>
                  <a:lnTo>
                    <a:pt x="17" y="88"/>
                  </a:lnTo>
                  <a:lnTo>
                    <a:pt x="24" y="89"/>
                  </a:lnTo>
                  <a:lnTo>
                    <a:pt x="32" y="90"/>
                  </a:lnTo>
                  <a:lnTo>
                    <a:pt x="32" y="92"/>
                  </a:lnTo>
                  <a:lnTo>
                    <a:pt x="27" y="93"/>
                  </a:lnTo>
                  <a:lnTo>
                    <a:pt x="16" y="95"/>
                  </a:lnTo>
                  <a:lnTo>
                    <a:pt x="13" y="95"/>
                  </a:lnTo>
                  <a:lnTo>
                    <a:pt x="12" y="98"/>
                  </a:lnTo>
                  <a:lnTo>
                    <a:pt x="12" y="102"/>
                  </a:lnTo>
                  <a:lnTo>
                    <a:pt x="13" y="107"/>
                  </a:lnTo>
                  <a:lnTo>
                    <a:pt x="15" y="108"/>
                  </a:lnTo>
                  <a:lnTo>
                    <a:pt x="16" y="109"/>
                  </a:lnTo>
                  <a:lnTo>
                    <a:pt x="27" y="112"/>
                  </a:lnTo>
                  <a:lnTo>
                    <a:pt x="32" y="112"/>
                  </a:lnTo>
                  <a:lnTo>
                    <a:pt x="36" y="110"/>
                  </a:lnTo>
                  <a:lnTo>
                    <a:pt x="39" y="110"/>
                  </a:lnTo>
                  <a:lnTo>
                    <a:pt x="45" y="112"/>
                  </a:lnTo>
                  <a:lnTo>
                    <a:pt x="58" y="114"/>
                  </a:lnTo>
                  <a:lnTo>
                    <a:pt x="60" y="114"/>
                  </a:lnTo>
                  <a:lnTo>
                    <a:pt x="63" y="117"/>
                  </a:lnTo>
                  <a:lnTo>
                    <a:pt x="66" y="123"/>
                  </a:lnTo>
                  <a:lnTo>
                    <a:pt x="71" y="134"/>
                  </a:lnTo>
                  <a:lnTo>
                    <a:pt x="71" y="138"/>
                  </a:lnTo>
                  <a:lnTo>
                    <a:pt x="73" y="143"/>
                  </a:lnTo>
                  <a:lnTo>
                    <a:pt x="73" y="153"/>
                  </a:lnTo>
                  <a:lnTo>
                    <a:pt x="73" y="155"/>
                  </a:lnTo>
                  <a:lnTo>
                    <a:pt x="74" y="156"/>
                  </a:lnTo>
                  <a:lnTo>
                    <a:pt x="79" y="160"/>
                  </a:lnTo>
                  <a:lnTo>
                    <a:pt x="83" y="161"/>
                  </a:lnTo>
                  <a:lnTo>
                    <a:pt x="85" y="162"/>
                  </a:lnTo>
                  <a:lnTo>
                    <a:pt x="86" y="161"/>
                  </a:lnTo>
                  <a:lnTo>
                    <a:pt x="88" y="161"/>
                  </a:lnTo>
                  <a:lnTo>
                    <a:pt x="86" y="163"/>
                  </a:lnTo>
                  <a:lnTo>
                    <a:pt x="85" y="166"/>
                  </a:lnTo>
                  <a:lnTo>
                    <a:pt x="83" y="166"/>
                  </a:lnTo>
                  <a:lnTo>
                    <a:pt x="81" y="167"/>
                  </a:lnTo>
                  <a:lnTo>
                    <a:pt x="80" y="168"/>
                  </a:lnTo>
                  <a:lnTo>
                    <a:pt x="81" y="173"/>
                  </a:lnTo>
                  <a:lnTo>
                    <a:pt x="83" y="179"/>
                  </a:lnTo>
                  <a:lnTo>
                    <a:pt x="85" y="180"/>
                  </a:lnTo>
                  <a:lnTo>
                    <a:pt x="86" y="181"/>
                  </a:lnTo>
                  <a:lnTo>
                    <a:pt x="89" y="182"/>
                  </a:lnTo>
                  <a:lnTo>
                    <a:pt x="90" y="184"/>
                  </a:lnTo>
                  <a:lnTo>
                    <a:pt x="90" y="187"/>
                  </a:lnTo>
                  <a:lnTo>
                    <a:pt x="88" y="191"/>
                  </a:lnTo>
                  <a:lnTo>
                    <a:pt x="85" y="194"/>
                  </a:lnTo>
                  <a:lnTo>
                    <a:pt x="84" y="197"/>
                  </a:lnTo>
                  <a:lnTo>
                    <a:pt x="83" y="201"/>
                  </a:lnTo>
                  <a:lnTo>
                    <a:pt x="83" y="205"/>
                  </a:lnTo>
                  <a:lnTo>
                    <a:pt x="80" y="208"/>
                  </a:lnTo>
                  <a:lnTo>
                    <a:pt x="80" y="210"/>
                  </a:lnTo>
                  <a:lnTo>
                    <a:pt x="81" y="214"/>
                  </a:lnTo>
                  <a:lnTo>
                    <a:pt x="85" y="225"/>
                  </a:lnTo>
                  <a:lnTo>
                    <a:pt x="90" y="239"/>
                  </a:lnTo>
                  <a:lnTo>
                    <a:pt x="92" y="245"/>
                  </a:lnTo>
                  <a:lnTo>
                    <a:pt x="93" y="252"/>
                  </a:lnTo>
                  <a:lnTo>
                    <a:pt x="94" y="262"/>
                  </a:lnTo>
                  <a:lnTo>
                    <a:pt x="98" y="269"/>
                  </a:lnTo>
                  <a:lnTo>
                    <a:pt x="102" y="274"/>
                  </a:lnTo>
                  <a:lnTo>
                    <a:pt x="104" y="277"/>
                  </a:lnTo>
                  <a:lnTo>
                    <a:pt x="113" y="278"/>
                  </a:lnTo>
                  <a:lnTo>
                    <a:pt x="118" y="281"/>
                  </a:lnTo>
                  <a:lnTo>
                    <a:pt x="121" y="282"/>
                  </a:lnTo>
                  <a:lnTo>
                    <a:pt x="123" y="283"/>
                  </a:lnTo>
                  <a:lnTo>
                    <a:pt x="126" y="282"/>
                  </a:lnTo>
                  <a:lnTo>
                    <a:pt x="131" y="278"/>
                  </a:lnTo>
                  <a:lnTo>
                    <a:pt x="134" y="272"/>
                  </a:lnTo>
                  <a:lnTo>
                    <a:pt x="141" y="263"/>
                  </a:lnTo>
                  <a:lnTo>
                    <a:pt x="143" y="255"/>
                  </a:lnTo>
                  <a:lnTo>
                    <a:pt x="147" y="244"/>
                  </a:lnTo>
                  <a:lnTo>
                    <a:pt x="153" y="226"/>
                  </a:lnTo>
                  <a:lnTo>
                    <a:pt x="153" y="225"/>
                  </a:lnTo>
                  <a:lnTo>
                    <a:pt x="156" y="225"/>
                  </a:lnTo>
                  <a:lnTo>
                    <a:pt x="161" y="225"/>
                  </a:lnTo>
                  <a:lnTo>
                    <a:pt x="166" y="224"/>
                  </a:lnTo>
                  <a:lnTo>
                    <a:pt x="170" y="224"/>
                  </a:lnTo>
                  <a:lnTo>
                    <a:pt x="177" y="219"/>
                  </a:lnTo>
                  <a:lnTo>
                    <a:pt x="183" y="214"/>
                  </a:lnTo>
                  <a:lnTo>
                    <a:pt x="196" y="208"/>
                  </a:lnTo>
                  <a:lnTo>
                    <a:pt x="210" y="200"/>
                  </a:lnTo>
                  <a:lnTo>
                    <a:pt x="215" y="195"/>
                  </a:lnTo>
                  <a:lnTo>
                    <a:pt x="219" y="189"/>
                  </a:lnTo>
                  <a:lnTo>
                    <a:pt x="224" y="181"/>
                  </a:lnTo>
                  <a:lnTo>
                    <a:pt x="228" y="177"/>
                  </a:lnTo>
                  <a:lnTo>
                    <a:pt x="229" y="175"/>
                  </a:lnTo>
                  <a:lnTo>
                    <a:pt x="228" y="175"/>
                  </a:lnTo>
                  <a:lnTo>
                    <a:pt x="224" y="173"/>
                  </a:lnTo>
                  <a:lnTo>
                    <a:pt x="220" y="171"/>
                  </a:lnTo>
                  <a:lnTo>
                    <a:pt x="218" y="168"/>
                  </a:lnTo>
                  <a:lnTo>
                    <a:pt x="218" y="166"/>
                  </a:lnTo>
                  <a:lnTo>
                    <a:pt x="218" y="165"/>
                  </a:lnTo>
                  <a:lnTo>
                    <a:pt x="219" y="162"/>
                  </a:lnTo>
                  <a:lnTo>
                    <a:pt x="223" y="162"/>
                  </a:lnTo>
                  <a:lnTo>
                    <a:pt x="229" y="163"/>
                  </a:lnTo>
                  <a:lnTo>
                    <a:pt x="241" y="167"/>
                  </a:lnTo>
                  <a:lnTo>
                    <a:pt x="243" y="167"/>
                  </a:lnTo>
                  <a:lnTo>
                    <a:pt x="245" y="167"/>
                  </a:lnTo>
                  <a:lnTo>
                    <a:pt x="250" y="165"/>
                  </a:lnTo>
                  <a:lnTo>
                    <a:pt x="253" y="162"/>
                  </a:lnTo>
                  <a:lnTo>
                    <a:pt x="253" y="161"/>
                  </a:lnTo>
                  <a:lnTo>
                    <a:pt x="253" y="160"/>
                  </a:lnTo>
                  <a:lnTo>
                    <a:pt x="250" y="157"/>
                  </a:lnTo>
                  <a:lnTo>
                    <a:pt x="253" y="158"/>
                  </a:lnTo>
                  <a:lnTo>
                    <a:pt x="253" y="157"/>
                  </a:lnTo>
                  <a:lnTo>
                    <a:pt x="254" y="157"/>
                  </a:lnTo>
                  <a:lnTo>
                    <a:pt x="254" y="153"/>
                  </a:lnTo>
                  <a:lnTo>
                    <a:pt x="255" y="150"/>
                  </a:lnTo>
                  <a:lnTo>
                    <a:pt x="254" y="147"/>
                  </a:lnTo>
                  <a:lnTo>
                    <a:pt x="254" y="146"/>
                  </a:lnTo>
                  <a:lnTo>
                    <a:pt x="255" y="143"/>
                  </a:lnTo>
                  <a:lnTo>
                    <a:pt x="260" y="137"/>
                  </a:lnTo>
                  <a:lnTo>
                    <a:pt x="265" y="129"/>
                  </a:lnTo>
                  <a:lnTo>
                    <a:pt x="267" y="124"/>
                  </a:lnTo>
                  <a:lnTo>
                    <a:pt x="267" y="121"/>
                  </a:lnTo>
                  <a:lnTo>
                    <a:pt x="265" y="116"/>
                  </a:lnTo>
                  <a:lnTo>
                    <a:pt x="265" y="112"/>
                  </a:lnTo>
                  <a:lnTo>
                    <a:pt x="268" y="104"/>
                  </a:lnTo>
                  <a:lnTo>
                    <a:pt x="272" y="98"/>
                  </a:lnTo>
                  <a:lnTo>
                    <a:pt x="274" y="97"/>
                  </a:lnTo>
                  <a:lnTo>
                    <a:pt x="275" y="97"/>
                  </a:lnTo>
                  <a:lnTo>
                    <a:pt x="277" y="95"/>
                  </a:lnTo>
                  <a:lnTo>
                    <a:pt x="278" y="94"/>
                  </a:lnTo>
                  <a:lnTo>
                    <a:pt x="278" y="89"/>
                  </a:lnTo>
                  <a:lnTo>
                    <a:pt x="277" y="84"/>
                  </a:lnTo>
                  <a:lnTo>
                    <a:pt x="275" y="83"/>
                  </a:lnTo>
                  <a:lnTo>
                    <a:pt x="273" y="82"/>
                  </a:lnTo>
                  <a:lnTo>
                    <a:pt x="270" y="80"/>
                  </a:lnTo>
                  <a:lnTo>
                    <a:pt x="272" y="79"/>
                  </a:lnTo>
                  <a:lnTo>
                    <a:pt x="275" y="78"/>
                  </a:lnTo>
                  <a:lnTo>
                    <a:pt x="277" y="74"/>
                  </a:lnTo>
                  <a:lnTo>
                    <a:pt x="278" y="69"/>
                  </a:lnTo>
                  <a:lnTo>
                    <a:pt x="279" y="64"/>
                  </a:lnTo>
                  <a:lnTo>
                    <a:pt x="278" y="61"/>
                  </a:lnTo>
                  <a:lnTo>
                    <a:pt x="278" y="60"/>
                  </a:lnTo>
                  <a:lnTo>
                    <a:pt x="279" y="59"/>
                  </a:lnTo>
                  <a:lnTo>
                    <a:pt x="283" y="58"/>
                  </a:lnTo>
                  <a:lnTo>
                    <a:pt x="286" y="55"/>
                  </a:lnTo>
                  <a:lnTo>
                    <a:pt x="288" y="54"/>
                  </a:lnTo>
                  <a:lnTo>
                    <a:pt x="292" y="51"/>
                  </a:lnTo>
                  <a:lnTo>
                    <a:pt x="296" y="49"/>
                  </a:lnTo>
                  <a:lnTo>
                    <a:pt x="306" y="45"/>
                  </a:lnTo>
                  <a:lnTo>
                    <a:pt x="308" y="42"/>
                  </a:lnTo>
                  <a:lnTo>
                    <a:pt x="309" y="39"/>
                  </a:lnTo>
                  <a:lnTo>
                    <a:pt x="309" y="35"/>
                  </a:lnTo>
                  <a:lnTo>
                    <a:pt x="308" y="34"/>
                  </a:lnTo>
                  <a:lnTo>
                    <a:pt x="307" y="34"/>
                  </a:lnTo>
                  <a:close/>
                </a:path>
              </a:pathLst>
            </a:custGeom>
            <a:solidFill>
              <a:srgbClr val="E5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91" name="Freeform 143"/>
            <p:cNvSpPr>
              <a:spLocks/>
            </p:cNvSpPr>
            <p:nvPr/>
          </p:nvSpPr>
          <p:spPr bwMode="auto">
            <a:xfrm>
              <a:off x="1109663" y="3725863"/>
              <a:ext cx="127000" cy="109538"/>
            </a:xfrm>
            <a:custGeom>
              <a:avLst/>
              <a:gdLst>
                <a:gd name="T0" fmla="*/ 60325 w 80"/>
                <a:gd name="T1" fmla="*/ 0 h 69"/>
                <a:gd name="T2" fmla="*/ 44450 w 80"/>
                <a:gd name="T3" fmla="*/ 1588 h 69"/>
                <a:gd name="T4" fmla="*/ 36513 w 80"/>
                <a:gd name="T5" fmla="*/ 9525 h 69"/>
                <a:gd name="T6" fmla="*/ 36513 w 80"/>
                <a:gd name="T7" fmla="*/ 11113 h 69"/>
                <a:gd name="T8" fmla="*/ 34925 w 80"/>
                <a:gd name="T9" fmla="*/ 11113 h 69"/>
                <a:gd name="T10" fmla="*/ 20638 w 80"/>
                <a:gd name="T11" fmla="*/ 7938 h 69"/>
                <a:gd name="T12" fmla="*/ 12700 w 80"/>
                <a:gd name="T13" fmla="*/ 9525 h 69"/>
                <a:gd name="T14" fmla="*/ 7938 w 80"/>
                <a:gd name="T15" fmla="*/ 14288 h 69"/>
                <a:gd name="T16" fmla="*/ 0 w 80"/>
                <a:gd name="T17" fmla="*/ 25400 h 69"/>
                <a:gd name="T18" fmla="*/ 0 w 80"/>
                <a:gd name="T19" fmla="*/ 34925 h 69"/>
                <a:gd name="T20" fmla="*/ 1588 w 80"/>
                <a:gd name="T21" fmla="*/ 38100 h 69"/>
                <a:gd name="T22" fmla="*/ 7938 w 80"/>
                <a:gd name="T23" fmla="*/ 47625 h 69"/>
                <a:gd name="T24" fmla="*/ 12700 w 80"/>
                <a:gd name="T25" fmla="*/ 60325 h 69"/>
                <a:gd name="T26" fmla="*/ 22225 w 80"/>
                <a:gd name="T27" fmla="*/ 60325 h 69"/>
                <a:gd name="T28" fmla="*/ 38100 w 80"/>
                <a:gd name="T29" fmla="*/ 55563 h 69"/>
                <a:gd name="T30" fmla="*/ 39688 w 80"/>
                <a:gd name="T31" fmla="*/ 55563 h 69"/>
                <a:gd name="T32" fmla="*/ 42863 w 80"/>
                <a:gd name="T33" fmla="*/ 61913 h 69"/>
                <a:gd name="T34" fmla="*/ 38100 w 80"/>
                <a:gd name="T35" fmla="*/ 77788 h 69"/>
                <a:gd name="T36" fmla="*/ 36513 w 80"/>
                <a:gd name="T37" fmla="*/ 80963 h 69"/>
                <a:gd name="T38" fmla="*/ 42863 w 80"/>
                <a:gd name="T39" fmla="*/ 92075 h 69"/>
                <a:gd name="T40" fmla="*/ 46038 w 80"/>
                <a:gd name="T41" fmla="*/ 93663 h 69"/>
                <a:gd name="T42" fmla="*/ 55563 w 80"/>
                <a:gd name="T43" fmla="*/ 101600 h 69"/>
                <a:gd name="T44" fmla="*/ 66675 w 80"/>
                <a:gd name="T45" fmla="*/ 109538 h 69"/>
                <a:gd name="T46" fmla="*/ 68263 w 80"/>
                <a:gd name="T47" fmla="*/ 107950 h 69"/>
                <a:gd name="T48" fmla="*/ 77788 w 80"/>
                <a:gd name="T49" fmla="*/ 95250 h 69"/>
                <a:gd name="T50" fmla="*/ 85725 w 80"/>
                <a:gd name="T51" fmla="*/ 76200 h 69"/>
                <a:gd name="T52" fmla="*/ 90488 w 80"/>
                <a:gd name="T53" fmla="*/ 71438 h 69"/>
                <a:gd name="T54" fmla="*/ 117475 w 80"/>
                <a:gd name="T55" fmla="*/ 77788 h 69"/>
                <a:gd name="T56" fmla="*/ 120650 w 80"/>
                <a:gd name="T57" fmla="*/ 77788 h 69"/>
                <a:gd name="T58" fmla="*/ 127000 w 80"/>
                <a:gd name="T59" fmla="*/ 61913 h 69"/>
                <a:gd name="T60" fmla="*/ 123825 w 80"/>
                <a:gd name="T61" fmla="*/ 41275 h 69"/>
                <a:gd name="T62" fmla="*/ 120650 w 80"/>
                <a:gd name="T63" fmla="*/ 39688 h 69"/>
                <a:gd name="T64" fmla="*/ 104775 w 80"/>
                <a:gd name="T65" fmla="*/ 34925 h 69"/>
                <a:gd name="T66" fmla="*/ 93663 w 80"/>
                <a:gd name="T67" fmla="*/ 31750 h 69"/>
                <a:gd name="T68" fmla="*/ 85725 w 80"/>
                <a:gd name="T69" fmla="*/ 26988 h 69"/>
                <a:gd name="T70" fmla="*/ 76200 w 80"/>
                <a:gd name="T71" fmla="*/ 23813 h 69"/>
                <a:gd name="T72" fmla="*/ 69850 w 80"/>
                <a:gd name="T73" fmla="*/ 11113 h 69"/>
                <a:gd name="T74" fmla="*/ 61913 w 80"/>
                <a:gd name="T75" fmla="*/ 1588 h 69"/>
                <a:gd name="T76" fmla="*/ 60325 w 80"/>
                <a:gd name="T77" fmla="*/ 0 h 69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80" h="69">
                  <a:moveTo>
                    <a:pt x="38" y="0"/>
                  </a:moveTo>
                  <a:lnTo>
                    <a:pt x="38" y="0"/>
                  </a:lnTo>
                  <a:lnTo>
                    <a:pt x="33" y="0"/>
                  </a:lnTo>
                  <a:lnTo>
                    <a:pt x="28" y="1"/>
                  </a:lnTo>
                  <a:lnTo>
                    <a:pt x="24" y="5"/>
                  </a:lnTo>
                  <a:lnTo>
                    <a:pt x="23" y="6"/>
                  </a:lnTo>
                  <a:lnTo>
                    <a:pt x="23" y="7"/>
                  </a:lnTo>
                  <a:lnTo>
                    <a:pt x="22" y="7"/>
                  </a:lnTo>
                  <a:lnTo>
                    <a:pt x="18" y="6"/>
                  </a:lnTo>
                  <a:lnTo>
                    <a:pt x="13" y="5"/>
                  </a:lnTo>
                  <a:lnTo>
                    <a:pt x="10" y="6"/>
                  </a:lnTo>
                  <a:lnTo>
                    <a:pt x="8" y="6"/>
                  </a:lnTo>
                  <a:lnTo>
                    <a:pt x="5" y="9"/>
                  </a:lnTo>
                  <a:lnTo>
                    <a:pt x="3" y="10"/>
                  </a:lnTo>
                  <a:lnTo>
                    <a:pt x="0" y="16"/>
                  </a:lnTo>
                  <a:lnTo>
                    <a:pt x="0" y="21"/>
                  </a:lnTo>
                  <a:lnTo>
                    <a:pt x="0" y="22"/>
                  </a:lnTo>
                  <a:lnTo>
                    <a:pt x="1" y="24"/>
                  </a:lnTo>
                  <a:lnTo>
                    <a:pt x="4" y="26"/>
                  </a:lnTo>
                  <a:lnTo>
                    <a:pt x="5" y="30"/>
                  </a:lnTo>
                  <a:lnTo>
                    <a:pt x="8" y="38"/>
                  </a:lnTo>
                  <a:lnTo>
                    <a:pt x="9" y="38"/>
                  </a:lnTo>
                  <a:lnTo>
                    <a:pt x="14" y="38"/>
                  </a:lnTo>
                  <a:lnTo>
                    <a:pt x="20" y="36"/>
                  </a:lnTo>
                  <a:lnTo>
                    <a:pt x="24" y="35"/>
                  </a:lnTo>
                  <a:lnTo>
                    <a:pt x="25" y="35"/>
                  </a:lnTo>
                  <a:lnTo>
                    <a:pt x="27" y="35"/>
                  </a:lnTo>
                  <a:lnTo>
                    <a:pt x="27" y="39"/>
                  </a:lnTo>
                  <a:lnTo>
                    <a:pt x="25" y="45"/>
                  </a:lnTo>
                  <a:lnTo>
                    <a:pt x="24" y="49"/>
                  </a:lnTo>
                  <a:lnTo>
                    <a:pt x="23" y="51"/>
                  </a:lnTo>
                  <a:lnTo>
                    <a:pt x="24" y="55"/>
                  </a:lnTo>
                  <a:lnTo>
                    <a:pt x="27" y="58"/>
                  </a:lnTo>
                  <a:lnTo>
                    <a:pt x="29" y="59"/>
                  </a:lnTo>
                  <a:lnTo>
                    <a:pt x="32" y="61"/>
                  </a:lnTo>
                  <a:lnTo>
                    <a:pt x="35" y="64"/>
                  </a:lnTo>
                  <a:lnTo>
                    <a:pt x="39" y="68"/>
                  </a:lnTo>
                  <a:lnTo>
                    <a:pt x="42" y="69"/>
                  </a:lnTo>
                  <a:lnTo>
                    <a:pt x="43" y="68"/>
                  </a:lnTo>
                  <a:lnTo>
                    <a:pt x="46" y="66"/>
                  </a:lnTo>
                  <a:lnTo>
                    <a:pt x="49" y="60"/>
                  </a:lnTo>
                  <a:lnTo>
                    <a:pt x="54" y="48"/>
                  </a:lnTo>
                  <a:lnTo>
                    <a:pt x="54" y="46"/>
                  </a:lnTo>
                  <a:lnTo>
                    <a:pt x="57" y="45"/>
                  </a:lnTo>
                  <a:lnTo>
                    <a:pt x="62" y="45"/>
                  </a:lnTo>
                  <a:lnTo>
                    <a:pt x="74" y="49"/>
                  </a:lnTo>
                  <a:lnTo>
                    <a:pt x="76" y="49"/>
                  </a:lnTo>
                  <a:lnTo>
                    <a:pt x="78" y="46"/>
                  </a:lnTo>
                  <a:lnTo>
                    <a:pt x="80" y="39"/>
                  </a:lnTo>
                  <a:lnTo>
                    <a:pt x="80" y="30"/>
                  </a:lnTo>
                  <a:lnTo>
                    <a:pt x="78" y="26"/>
                  </a:lnTo>
                  <a:lnTo>
                    <a:pt x="76" y="25"/>
                  </a:lnTo>
                  <a:lnTo>
                    <a:pt x="71" y="22"/>
                  </a:lnTo>
                  <a:lnTo>
                    <a:pt x="66" y="22"/>
                  </a:lnTo>
                  <a:lnTo>
                    <a:pt x="62" y="21"/>
                  </a:lnTo>
                  <a:lnTo>
                    <a:pt x="59" y="20"/>
                  </a:lnTo>
                  <a:lnTo>
                    <a:pt x="54" y="17"/>
                  </a:lnTo>
                  <a:lnTo>
                    <a:pt x="48" y="15"/>
                  </a:lnTo>
                  <a:lnTo>
                    <a:pt x="47" y="12"/>
                  </a:lnTo>
                  <a:lnTo>
                    <a:pt x="44" y="7"/>
                  </a:lnTo>
                  <a:lnTo>
                    <a:pt x="42" y="2"/>
                  </a:lnTo>
                  <a:lnTo>
                    <a:pt x="39" y="1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E5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92" name="Freeform 144"/>
            <p:cNvSpPr>
              <a:spLocks/>
            </p:cNvSpPr>
            <p:nvPr/>
          </p:nvSpPr>
          <p:spPr bwMode="auto">
            <a:xfrm>
              <a:off x="1192213" y="3711575"/>
              <a:ext cx="98425" cy="30163"/>
            </a:xfrm>
            <a:custGeom>
              <a:avLst/>
              <a:gdLst>
                <a:gd name="T0" fmla="*/ 60325 w 62"/>
                <a:gd name="T1" fmla="*/ 30163 h 19"/>
                <a:gd name="T2" fmla="*/ 60325 w 62"/>
                <a:gd name="T3" fmla="*/ 30163 h 19"/>
                <a:gd name="T4" fmla="*/ 65088 w 62"/>
                <a:gd name="T5" fmla="*/ 30163 h 19"/>
                <a:gd name="T6" fmla="*/ 71438 w 62"/>
                <a:gd name="T7" fmla="*/ 30163 h 19"/>
                <a:gd name="T8" fmla="*/ 84138 w 62"/>
                <a:gd name="T9" fmla="*/ 25400 h 19"/>
                <a:gd name="T10" fmla="*/ 93663 w 62"/>
                <a:gd name="T11" fmla="*/ 20638 h 19"/>
                <a:gd name="T12" fmla="*/ 98425 w 62"/>
                <a:gd name="T13" fmla="*/ 15875 h 19"/>
                <a:gd name="T14" fmla="*/ 98425 w 62"/>
                <a:gd name="T15" fmla="*/ 15875 h 19"/>
                <a:gd name="T16" fmla="*/ 98425 w 62"/>
                <a:gd name="T17" fmla="*/ 14288 h 19"/>
                <a:gd name="T18" fmla="*/ 93663 w 62"/>
                <a:gd name="T19" fmla="*/ 11113 h 19"/>
                <a:gd name="T20" fmla="*/ 76200 w 62"/>
                <a:gd name="T21" fmla="*/ 7938 h 19"/>
                <a:gd name="T22" fmla="*/ 52388 w 62"/>
                <a:gd name="T23" fmla="*/ 1588 h 19"/>
                <a:gd name="T24" fmla="*/ 33338 w 62"/>
                <a:gd name="T25" fmla="*/ 0 h 19"/>
                <a:gd name="T26" fmla="*/ 33338 w 62"/>
                <a:gd name="T27" fmla="*/ 0 h 19"/>
                <a:gd name="T28" fmla="*/ 9525 w 62"/>
                <a:gd name="T29" fmla="*/ 1588 h 19"/>
                <a:gd name="T30" fmla="*/ 1588 w 62"/>
                <a:gd name="T31" fmla="*/ 3175 h 19"/>
                <a:gd name="T32" fmla="*/ 0 w 62"/>
                <a:gd name="T33" fmla="*/ 6350 h 19"/>
                <a:gd name="T34" fmla="*/ 0 w 62"/>
                <a:gd name="T35" fmla="*/ 6350 h 19"/>
                <a:gd name="T36" fmla="*/ 6350 w 62"/>
                <a:gd name="T37" fmla="*/ 11113 h 19"/>
                <a:gd name="T38" fmla="*/ 23813 w 62"/>
                <a:gd name="T39" fmla="*/ 20638 h 19"/>
                <a:gd name="T40" fmla="*/ 44450 w 62"/>
                <a:gd name="T41" fmla="*/ 25400 h 19"/>
                <a:gd name="T42" fmla="*/ 60325 w 62"/>
                <a:gd name="T43" fmla="*/ 30163 h 19"/>
                <a:gd name="T44" fmla="*/ 60325 w 62"/>
                <a:gd name="T45" fmla="*/ 30163 h 1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62" h="19">
                  <a:moveTo>
                    <a:pt x="38" y="19"/>
                  </a:moveTo>
                  <a:lnTo>
                    <a:pt x="38" y="19"/>
                  </a:lnTo>
                  <a:lnTo>
                    <a:pt x="41" y="19"/>
                  </a:lnTo>
                  <a:lnTo>
                    <a:pt x="45" y="19"/>
                  </a:lnTo>
                  <a:lnTo>
                    <a:pt x="53" y="16"/>
                  </a:lnTo>
                  <a:lnTo>
                    <a:pt x="59" y="13"/>
                  </a:lnTo>
                  <a:lnTo>
                    <a:pt x="62" y="10"/>
                  </a:lnTo>
                  <a:lnTo>
                    <a:pt x="62" y="9"/>
                  </a:lnTo>
                  <a:lnTo>
                    <a:pt x="59" y="7"/>
                  </a:lnTo>
                  <a:lnTo>
                    <a:pt x="48" y="5"/>
                  </a:lnTo>
                  <a:lnTo>
                    <a:pt x="33" y="1"/>
                  </a:lnTo>
                  <a:lnTo>
                    <a:pt x="21" y="0"/>
                  </a:lnTo>
                  <a:lnTo>
                    <a:pt x="6" y="1"/>
                  </a:lnTo>
                  <a:lnTo>
                    <a:pt x="1" y="2"/>
                  </a:lnTo>
                  <a:lnTo>
                    <a:pt x="0" y="4"/>
                  </a:lnTo>
                  <a:lnTo>
                    <a:pt x="4" y="7"/>
                  </a:lnTo>
                  <a:lnTo>
                    <a:pt x="15" y="13"/>
                  </a:lnTo>
                  <a:lnTo>
                    <a:pt x="28" y="16"/>
                  </a:lnTo>
                  <a:lnTo>
                    <a:pt x="38" y="19"/>
                  </a:lnTo>
                  <a:close/>
                </a:path>
              </a:pathLst>
            </a:custGeom>
            <a:solidFill>
              <a:srgbClr val="E5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93" name="Freeform 145"/>
            <p:cNvSpPr>
              <a:spLocks/>
            </p:cNvSpPr>
            <p:nvPr/>
          </p:nvSpPr>
          <p:spPr bwMode="auto">
            <a:xfrm>
              <a:off x="944563" y="4175125"/>
              <a:ext cx="33338" cy="42863"/>
            </a:xfrm>
            <a:custGeom>
              <a:avLst/>
              <a:gdLst>
                <a:gd name="T0" fmla="*/ 3175 w 21"/>
                <a:gd name="T1" fmla="*/ 15875 h 27"/>
                <a:gd name="T2" fmla="*/ 3175 w 21"/>
                <a:gd name="T3" fmla="*/ 15875 h 27"/>
                <a:gd name="T4" fmla="*/ 3175 w 21"/>
                <a:gd name="T5" fmla="*/ 15875 h 27"/>
                <a:gd name="T6" fmla="*/ 1588 w 21"/>
                <a:gd name="T7" fmla="*/ 19050 h 27"/>
                <a:gd name="T8" fmla="*/ 0 w 21"/>
                <a:gd name="T9" fmla="*/ 23813 h 27"/>
                <a:gd name="T10" fmla="*/ 0 w 21"/>
                <a:gd name="T11" fmla="*/ 36513 h 27"/>
                <a:gd name="T12" fmla="*/ 0 w 21"/>
                <a:gd name="T13" fmla="*/ 36513 h 27"/>
                <a:gd name="T14" fmla="*/ 0 w 21"/>
                <a:gd name="T15" fmla="*/ 38100 h 27"/>
                <a:gd name="T16" fmla="*/ 1588 w 21"/>
                <a:gd name="T17" fmla="*/ 39688 h 27"/>
                <a:gd name="T18" fmla="*/ 7938 w 21"/>
                <a:gd name="T19" fmla="*/ 42863 h 27"/>
                <a:gd name="T20" fmla="*/ 20638 w 21"/>
                <a:gd name="T21" fmla="*/ 42863 h 27"/>
                <a:gd name="T22" fmla="*/ 20638 w 21"/>
                <a:gd name="T23" fmla="*/ 42863 h 27"/>
                <a:gd name="T24" fmla="*/ 25400 w 21"/>
                <a:gd name="T25" fmla="*/ 39688 h 27"/>
                <a:gd name="T26" fmla="*/ 28575 w 21"/>
                <a:gd name="T27" fmla="*/ 36513 h 27"/>
                <a:gd name="T28" fmla="*/ 31750 w 21"/>
                <a:gd name="T29" fmla="*/ 34925 h 27"/>
                <a:gd name="T30" fmla="*/ 33338 w 21"/>
                <a:gd name="T31" fmla="*/ 30163 h 27"/>
                <a:gd name="T32" fmla="*/ 33338 w 21"/>
                <a:gd name="T33" fmla="*/ 30163 h 27"/>
                <a:gd name="T34" fmla="*/ 26988 w 21"/>
                <a:gd name="T35" fmla="*/ 12700 h 27"/>
                <a:gd name="T36" fmla="*/ 23813 w 21"/>
                <a:gd name="T37" fmla="*/ 4763 h 27"/>
                <a:gd name="T38" fmla="*/ 19050 w 21"/>
                <a:gd name="T39" fmla="*/ 0 h 27"/>
                <a:gd name="T40" fmla="*/ 19050 w 21"/>
                <a:gd name="T41" fmla="*/ 0 h 27"/>
                <a:gd name="T42" fmla="*/ 15875 w 21"/>
                <a:gd name="T43" fmla="*/ 1588 h 27"/>
                <a:gd name="T44" fmla="*/ 11113 w 21"/>
                <a:gd name="T45" fmla="*/ 7938 h 27"/>
                <a:gd name="T46" fmla="*/ 7938 w 21"/>
                <a:gd name="T47" fmla="*/ 14288 h 27"/>
                <a:gd name="T48" fmla="*/ 4763 w 21"/>
                <a:gd name="T49" fmla="*/ 15875 h 27"/>
                <a:gd name="T50" fmla="*/ 3175 w 21"/>
                <a:gd name="T51" fmla="*/ 15875 h 27"/>
                <a:gd name="T52" fmla="*/ 3175 w 21"/>
                <a:gd name="T53" fmla="*/ 15875 h 2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21" h="27">
                  <a:moveTo>
                    <a:pt x="2" y="10"/>
                  </a:moveTo>
                  <a:lnTo>
                    <a:pt x="2" y="10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0" y="23"/>
                  </a:lnTo>
                  <a:lnTo>
                    <a:pt x="0" y="24"/>
                  </a:lnTo>
                  <a:lnTo>
                    <a:pt x="1" y="25"/>
                  </a:lnTo>
                  <a:lnTo>
                    <a:pt x="5" y="27"/>
                  </a:lnTo>
                  <a:lnTo>
                    <a:pt x="13" y="27"/>
                  </a:lnTo>
                  <a:lnTo>
                    <a:pt x="16" y="25"/>
                  </a:lnTo>
                  <a:lnTo>
                    <a:pt x="18" y="23"/>
                  </a:lnTo>
                  <a:lnTo>
                    <a:pt x="20" y="22"/>
                  </a:lnTo>
                  <a:lnTo>
                    <a:pt x="21" y="19"/>
                  </a:lnTo>
                  <a:lnTo>
                    <a:pt x="17" y="8"/>
                  </a:lnTo>
                  <a:lnTo>
                    <a:pt x="15" y="3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7" y="5"/>
                  </a:lnTo>
                  <a:lnTo>
                    <a:pt x="5" y="9"/>
                  </a:lnTo>
                  <a:lnTo>
                    <a:pt x="3" y="10"/>
                  </a:lnTo>
                  <a:lnTo>
                    <a:pt x="2" y="10"/>
                  </a:lnTo>
                  <a:close/>
                </a:path>
              </a:pathLst>
            </a:custGeom>
            <a:solidFill>
              <a:srgbClr val="E5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94" name="Freeform 146"/>
            <p:cNvSpPr>
              <a:spLocks/>
            </p:cNvSpPr>
            <p:nvPr/>
          </p:nvSpPr>
          <p:spPr bwMode="auto">
            <a:xfrm>
              <a:off x="917575" y="3983038"/>
              <a:ext cx="82550" cy="60325"/>
            </a:xfrm>
            <a:custGeom>
              <a:avLst/>
              <a:gdLst>
                <a:gd name="T0" fmla="*/ 80963 w 52"/>
                <a:gd name="T1" fmla="*/ 15875 h 38"/>
                <a:gd name="T2" fmla="*/ 80963 w 52"/>
                <a:gd name="T3" fmla="*/ 15875 h 38"/>
                <a:gd name="T4" fmla="*/ 77788 w 52"/>
                <a:gd name="T5" fmla="*/ 14288 h 38"/>
                <a:gd name="T6" fmla="*/ 74613 w 52"/>
                <a:gd name="T7" fmla="*/ 14288 h 38"/>
                <a:gd name="T8" fmla="*/ 65088 w 52"/>
                <a:gd name="T9" fmla="*/ 12700 h 38"/>
                <a:gd name="T10" fmla="*/ 44450 w 52"/>
                <a:gd name="T11" fmla="*/ 12700 h 38"/>
                <a:gd name="T12" fmla="*/ 44450 w 52"/>
                <a:gd name="T13" fmla="*/ 12700 h 38"/>
                <a:gd name="T14" fmla="*/ 28575 w 52"/>
                <a:gd name="T15" fmla="*/ 7938 h 38"/>
                <a:gd name="T16" fmla="*/ 20638 w 52"/>
                <a:gd name="T17" fmla="*/ 4763 h 38"/>
                <a:gd name="T18" fmla="*/ 14288 w 52"/>
                <a:gd name="T19" fmla="*/ 0 h 38"/>
                <a:gd name="T20" fmla="*/ 14288 w 52"/>
                <a:gd name="T21" fmla="*/ 0 h 38"/>
                <a:gd name="T22" fmla="*/ 14288 w 52"/>
                <a:gd name="T23" fmla="*/ 0 h 38"/>
                <a:gd name="T24" fmla="*/ 12700 w 52"/>
                <a:gd name="T25" fmla="*/ 0 h 38"/>
                <a:gd name="T26" fmla="*/ 11113 w 52"/>
                <a:gd name="T27" fmla="*/ 6350 h 38"/>
                <a:gd name="T28" fmla="*/ 6350 w 52"/>
                <a:gd name="T29" fmla="*/ 14288 h 38"/>
                <a:gd name="T30" fmla="*/ 1588 w 52"/>
                <a:gd name="T31" fmla="*/ 19050 h 38"/>
                <a:gd name="T32" fmla="*/ 1588 w 52"/>
                <a:gd name="T33" fmla="*/ 19050 h 38"/>
                <a:gd name="T34" fmla="*/ 0 w 52"/>
                <a:gd name="T35" fmla="*/ 20638 h 38"/>
                <a:gd name="T36" fmla="*/ 1588 w 52"/>
                <a:gd name="T37" fmla="*/ 22225 h 38"/>
                <a:gd name="T38" fmla="*/ 6350 w 52"/>
                <a:gd name="T39" fmla="*/ 23813 h 38"/>
                <a:gd name="T40" fmla="*/ 7938 w 52"/>
                <a:gd name="T41" fmla="*/ 23813 h 38"/>
                <a:gd name="T42" fmla="*/ 7938 w 52"/>
                <a:gd name="T43" fmla="*/ 23813 h 38"/>
                <a:gd name="T44" fmla="*/ 7938 w 52"/>
                <a:gd name="T45" fmla="*/ 23813 h 38"/>
                <a:gd name="T46" fmla="*/ 7938 w 52"/>
                <a:gd name="T47" fmla="*/ 28575 h 38"/>
                <a:gd name="T48" fmla="*/ 4763 w 52"/>
                <a:gd name="T49" fmla="*/ 38100 h 38"/>
                <a:gd name="T50" fmla="*/ 4763 w 52"/>
                <a:gd name="T51" fmla="*/ 38100 h 38"/>
                <a:gd name="T52" fmla="*/ 4763 w 52"/>
                <a:gd name="T53" fmla="*/ 39688 h 38"/>
                <a:gd name="T54" fmla="*/ 6350 w 52"/>
                <a:gd name="T55" fmla="*/ 39688 h 38"/>
                <a:gd name="T56" fmla="*/ 12700 w 52"/>
                <a:gd name="T57" fmla="*/ 44450 h 38"/>
                <a:gd name="T58" fmla="*/ 20638 w 52"/>
                <a:gd name="T59" fmla="*/ 47625 h 38"/>
                <a:gd name="T60" fmla="*/ 23813 w 52"/>
                <a:gd name="T61" fmla="*/ 52388 h 38"/>
                <a:gd name="T62" fmla="*/ 23813 w 52"/>
                <a:gd name="T63" fmla="*/ 52388 h 38"/>
                <a:gd name="T64" fmla="*/ 28575 w 52"/>
                <a:gd name="T65" fmla="*/ 57150 h 38"/>
                <a:gd name="T66" fmla="*/ 31750 w 52"/>
                <a:gd name="T67" fmla="*/ 60325 h 38"/>
                <a:gd name="T68" fmla="*/ 36513 w 52"/>
                <a:gd name="T69" fmla="*/ 60325 h 38"/>
                <a:gd name="T70" fmla="*/ 42863 w 52"/>
                <a:gd name="T71" fmla="*/ 60325 h 38"/>
                <a:gd name="T72" fmla="*/ 42863 w 52"/>
                <a:gd name="T73" fmla="*/ 60325 h 38"/>
                <a:gd name="T74" fmla="*/ 58738 w 52"/>
                <a:gd name="T75" fmla="*/ 57150 h 38"/>
                <a:gd name="T76" fmla="*/ 73025 w 52"/>
                <a:gd name="T77" fmla="*/ 50800 h 38"/>
                <a:gd name="T78" fmla="*/ 73025 w 52"/>
                <a:gd name="T79" fmla="*/ 50800 h 38"/>
                <a:gd name="T80" fmla="*/ 74613 w 52"/>
                <a:gd name="T81" fmla="*/ 50800 h 38"/>
                <a:gd name="T82" fmla="*/ 76200 w 52"/>
                <a:gd name="T83" fmla="*/ 46038 h 38"/>
                <a:gd name="T84" fmla="*/ 80963 w 52"/>
                <a:gd name="T85" fmla="*/ 36513 h 38"/>
                <a:gd name="T86" fmla="*/ 82550 w 52"/>
                <a:gd name="T87" fmla="*/ 23813 h 38"/>
                <a:gd name="T88" fmla="*/ 80963 w 52"/>
                <a:gd name="T89" fmla="*/ 15875 h 38"/>
                <a:gd name="T90" fmla="*/ 80963 w 52"/>
                <a:gd name="T91" fmla="*/ 15875 h 3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52" h="38">
                  <a:moveTo>
                    <a:pt x="51" y="10"/>
                  </a:moveTo>
                  <a:lnTo>
                    <a:pt x="51" y="10"/>
                  </a:lnTo>
                  <a:lnTo>
                    <a:pt x="49" y="9"/>
                  </a:lnTo>
                  <a:lnTo>
                    <a:pt x="47" y="9"/>
                  </a:lnTo>
                  <a:lnTo>
                    <a:pt x="41" y="8"/>
                  </a:lnTo>
                  <a:lnTo>
                    <a:pt x="28" y="8"/>
                  </a:lnTo>
                  <a:lnTo>
                    <a:pt x="18" y="5"/>
                  </a:lnTo>
                  <a:lnTo>
                    <a:pt x="13" y="3"/>
                  </a:lnTo>
                  <a:lnTo>
                    <a:pt x="9" y="0"/>
                  </a:lnTo>
                  <a:lnTo>
                    <a:pt x="8" y="0"/>
                  </a:lnTo>
                  <a:lnTo>
                    <a:pt x="7" y="4"/>
                  </a:lnTo>
                  <a:lnTo>
                    <a:pt x="4" y="9"/>
                  </a:lnTo>
                  <a:lnTo>
                    <a:pt x="1" y="12"/>
                  </a:lnTo>
                  <a:lnTo>
                    <a:pt x="0" y="13"/>
                  </a:lnTo>
                  <a:lnTo>
                    <a:pt x="1" y="14"/>
                  </a:lnTo>
                  <a:lnTo>
                    <a:pt x="4" y="15"/>
                  </a:lnTo>
                  <a:lnTo>
                    <a:pt x="5" y="15"/>
                  </a:lnTo>
                  <a:lnTo>
                    <a:pt x="5" y="18"/>
                  </a:lnTo>
                  <a:lnTo>
                    <a:pt x="3" y="24"/>
                  </a:lnTo>
                  <a:lnTo>
                    <a:pt x="3" y="25"/>
                  </a:lnTo>
                  <a:lnTo>
                    <a:pt x="4" y="25"/>
                  </a:lnTo>
                  <a:lnTo>
                    <a:pt x="8" y="28"/>
                  </a:lnTo>
                  <a:lnTo>
                    <a:pt x="13" y="30"/>
                  </a:lnTo>
                  <a:lnTo>
                    <a:pt x="15" y="33"/>
                  </a:lnTo>
                  <a:lnTo>
                    <a:pt x="18" y="36"/>
                  </a:lnTo>
                  <a:lnTo>
                    <a:pt x="20" y="38"/>
                  </a:lnTo>
                  <a:lnTo>
                    <a:pt x="23" y="38"/>
                  </a:lnTo>
                  <a:lnTo>
                    <a:pt x="27" y="38"/>
                  </a:lnTo>
                  <a:lnTo>
                    <a:pt x="37" y="36"/>
                  </a:lnTo>
                  <a:lnTo>
                    <a:pt x="46" y="32"/>
                  </a:lnTo>
                  <a:lnTo>
                    <a:pt x="47" y="32"/>
                  </a:lnTo>
                  <a:lnTo>
                    <a:pt x="48" y="29"/>
                  </a:lnTo>
                  <a:lnTo>
                    <a:pt x="51" y="23"/>
                  </a:lnTo>
                  <a:lnTo>
                    <a:pt x="52" y="15"/>
                  </a:lnTo>
                  <a:lnTo>
                    <a:pt x="51" y="10"/>
                  </a:lnTo>
                  <a:close/>
                </a:path>
              </a:pathLst>
            </a:custGeom>
            <a:solidFill>
              <a:srgbClr val="E5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95" name="Freeform 147"/>
            <p:cNvSpPr>
              <a:spLocks/>
            </p:cNvSpPr>
            <p:nvPr/>
          </p:nvSpPr>
          <p:spPr bwMode="auto">
            <a:xfrm>
              <a:off x="1471613" y="3803650"/>
              <a:ext cx="123825" cy="127000"/>
            </a:xfrm>
            <a:custGeom>
              <a:avLst/>
              <a:gdLst>
                <a:gd name="T0" fmla="*/ 73025 w 78"/>
                <a:gd name="T1" fmla="*/ 47625 h 80"/>
                <a:gd name="T2" fmla="*/ 73025 w 78"/>
                <a:gd name="T3" fmla="*/ 47625 h 80"/>
                <a:gd name="T4" fmla="*/ 84138 w 78"/>
                <a:gd name="T5" fmla="*/ 39688 h 80"/>
                <a:gd name="T6" fmla="*/ 100013 w 78"/>
                <a:gd name="T7" fmla="*/ 31750 h 80"/>
                <a:gd name="T8" fmla="*/ 114300 w 78"/>
                <a:gd name="T9" fmla="*/ 23813 h 80"/>
                <a:gd name="T10" fmla="*/ 120650 w 78"/>
                <a:gd name="T11" fmla="*/ 19050 h 80"/>
                <a:gd name="T12" fmla="*/ 122238 w 78"/>
                <a:gd name="T13" fmla="*/ 17463 h 80"/>
                <a:gd name="T14" fmla="*/ 122238 w 78"/>
                <a:gd name="T15" fmla="*/ 17463 h 80"/>
                <a:gd name="T16" fmla="*/ 123825 w 78"/>
                <a:gd name="T17" fmla="*/ 9525 h 80"/>
                <a:gd name="T18" fmla="*/ 122238 w 78"/>
                <a:gd name="T19" fmla="*/ 6350 h 80"/>
                <a:gd name="T20" fmla="*/ 120650 w 78"/>
                <a:gd name="T21" fmla="*/ 1588 h 80"/>
                <a:gd name="T22" fmla="*/ 115888 w 78"/>
                <a:gd name="T23" fmla="*/ 0 h 80"/>
                <a:gd name="T24" fmla="*/ 115888 w 78"/>
                <a:gd name="T25" fmla="*/ 0 h 80"/>
                <a:gd name="T26" fmla="*/ 109538 w 78"/>
                <a:gd name="T27" fmla="*/ 1588 h 80"/>
                <a:gd name="T28" fmla="*/ 107950 w 78"/>
                <a:gd name="T29" fmla="*/ 6350 h 80"/>
                <a:gd name="T30" fmla="*/ 107950 w 78"/>
                <a:gd name="T31" fmla="*/ 6350 h 80"/>
                <a:gd name="T32" fmla="*/ 84138 w 78"/>
                <a:gd name="T33" fmla="*/ 14288 h 80"/>
                <a:gd name="T34" fmla="*/ 66675 w 78"/>
                <a:gd name="T35" fmla="*/ 19050 h 80"/>
                <a:gd name="T36" fmla="*/ 52388 w 78"/>
                <a:gd name="T37" fmla="*/ 23813 h 80"/>
                <a:gd name="T38" fmla="*/ 52388 w 78"/>
                <a:gd name="T39" fmla="*/ 23813 h 80"/>
                <a:gd name="T40" fmla="*/ 31750 w 78"/>
                <a:gd name="T41" fmla="*/ 36513 h 80"/>
                <a:gd name="T42" fmla="*/ 19050 w 78"/>
                <a:gd name="T43" fmla="*/ 46038 h 80"/>
                <a:gd name="T44" fmla="*/ 19050 w 78"/>
                <a:gd name="T45" fmla="*/ 46038 h 80"/>
                <a:gd name="T46" fmla="*/ 12700 w 78"/>
                <a:gd name="T47" fmla="*/ 55563 h 80"/>
                <a:gd name="T48" fmla="*/ 7938 w 78"/>
                <a:gd name="T49" fmla="*/ 71438 h 80"/>
                <a:gd name="T50" fmla="*/ 0 w 78"/>
                <a:gd name="T51" fmla="*/ 98425 h 80"/>
                <a:gd name="T52" fmla="*/ 0 w 78"/>
                <a:gd name="T53" fmla="*/ 98425 h 80"/>
                <a:gd name="T54" fmla="*/ 0 w 78"/>
                <a:gd name="T55" fmla="*/ 100013 h 80"/>
                <a:gd name="T56" fmla="*/ 1588 w 78"/>
                <a:gd name="T57" fmla="*/ 103188 h 80"/>
                <a:gd name="T58" fmla="*/ 6350 w 78"/>
                <a:gd name="T59" fmla="*/ 111125 h 80"/>
                <a:gd name="T60" fmla="*/ 14288 w 78"/>
                <a:gd name="T61" fmla="*/ 117475 h 80"/>
                <a:gd name="T62" fmla="*/ 22225 w 78"/>
                <a:gd name="T63" fmla="*/ 123825 h 80"/>
                <a:gd name="T64" fmla="*/ 22225 w 78"/>
                <a:gd name="T65" fmla="*/ 123825 h 80"/>
                <a:gd name="T66" fmla="*/ 28575 w 78"/>
                <a:gd name="T67" fmla="*/ 125413 h 80"/>
                <a:gd name="T68" fmla="*/ 34925 w 78"/>
                <a:gd name="T69" fmla="*/ 127000 h 80"/>
                <a:gd name="T70" fmla="*/ 42863 w 78"/>
                <a:gd name="T71" fmla="*/ 125413 h 80"/>
                <a:gd name="T72" fmla="*/ 42863 w 78"/>
                <a:gd name="T73" fmla="*/ 125413 h 80"/>
                <a:gd name="T74" fmla="*/ 44450 w 78"/>
                <a:gd name="T75" fmla="*/ 119063 h 80"/>
                <a:gd name="T76" fmla="*/ 42863 w 78"/>
                <a:gd name="T77" fmla="*/ 107950 h 80"/>
                <a:gd name="T78" fmla="*/ 34925 w 78"/>
                <a:gd name="T79" fmla="*/ 85725 h 80"/>
                <a:gd name="T80" fmla="*/ 34925 w 78"/>
                <a:gd name="T81" fmla="*/ 85725 h 80"/>
                <a:gd name="T82" fmla="*/ 34925 w 78"/>
                <a:gd name="T83" fmla="*/ 82550 h 80"/>
                <a:gd name="T84" fmla="*/ 38100 w 78"/>
                <a:gd name="T85" fmla="*/ 76200 h 80"/>
                <a:gd name="T86" fmla="*/ 47625 w 78"/>
                <a:gd name="T87" fmla="*/ 65088 h 80"/>
                <a:gd name="T88" fmla="*/ 61913 w 78"/>
                <a:gd name="T89" fmla="*/ 55563 h 80"/>
                <a:gd name="T90" fmla="*/ 73025 w 78"/>
                <a:gd name="T91" fmla="*/ 47625 h 80"/>
                <a:gd name="T92" fmla="*/ 73025 w 78"/>
                <a:gd name="T93" fmla="*/ 47625 h 8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78" h="80">
                  <a:moveTo>
                    <a:pt x="46" y="30"/>
                  </a:moveTo>
                  <a:lnTo>
                    <a:pt x="46" y="30"/>
                  </a:lnTo>
                  <a:lnTo>
                    <a:pt x="53" y="25"/>
                  </a:lnTo>
                  <a:lnTo>
                    <a:pt x="63" y="20"/>
                  </a:lnTo>
                  <a:lnTo>
                    <a:pt x="72" y="15"/>
                  </a:lnTo>
                  <a:lnTo>
                    <a:pt x="76" y="12"/>
                  </a:lnTo>
                  <a:lnTo>
                    <a:pt x="77" y="11"/>
                  </a:lnTo>
                  <a:lnTo>
                    <a:pt x="78" y="6"/>
                  </a:lnTo>
                  <a:lnTo>
                    <a:pt x="77" y="4"/>
                  </a:lnTo>
                  <a:lnTo>
                    <a:pt x="76" y="1"/>
                  </a:lnTo>
                  <a:lnTo>
                    <a:pt x="73" y="0"/>
                  </a:lnTo>
                  <a:lnTo>
                    <a:pt x="69" y="1"/>
                  </a:lnTo>
                  <a:lnTo>
                    <a:pt x="68" y="4"/>
                  </a:lnTo>
                  <a:lnTo>
                    <a:pt x="53" y="9"/>
                  </a:lnTo>
                  <a:lnTo>
                    <a:pt x="42" y="12"/>
                  </a:lnTo>
                  <a:lnTo>
                    <a:pt x="33" y="15"/>
                  </a:lnTo>
                  <a:lnTo>
                    <a:pt x="20" y="23"/>
                  </a:lnTo>
                  <a:lnTo>
                    <a:pt x="12" y="29"/>
                  </a:lnTo>
                  <a:lnTo>
                    <a:pt x="8" y="35"/>
                  </a:lnTo>
                  <a:lnTo>
                    <a:pt x="5" y="45"/>
                  </a:lnTo>
                  <a:lnTo>
                    <a:pt x="0" y="62"/>
                  </a:lnTo>
                  <a:lnTo>
                    <a:pt x="0" y="63"/>
                  </a:lnTo>
                  <a:lnTo>
                    <a:pt x="1" y="65"/>
                  </a:lnTo>
                  <a:lnTo>
                    <a:pt x="4" y="70"/>
                  </a:lnTo>
                  <a:lnTo>
                    <a:pt x="9" y="74"/>
                  </a:lnTo>
                  <a:lnTo>
                    <a:pt x="14" y="78"/>
                  </a:lnTo>
                  <a:lnTo>
                    <a:pt x="18" y="79"/>
                  </a:lnTo>
                  <a:lnTo>
                    <a:pt x="22" y="80"/>
                  </a:lnTo>
                  <a:lnTo>
                    <a:pt x="27" y="79"/>
                  </a:lnTo>
                  <a:lnTo>
                    <a:pt x="28" y="75"/>
                  </a:lnTo>
                  <a:lnTo>
                    <a:pt x="27" y="68"/>
                  </a:lnTo>
                  <a:lnTo>
                    <a:pt x="22" y="54"/>
                  </a:lnTo>
                  <a:lnTo>
                    <a:pt x="22" y="52"/>
                  </a:lnTo>
                  <a:lnTo>
                    <a:pt x="24" y="48"/>
                  </a:lnTo>
                  <a:lnTo>
                    <a:pt x="30" y="41"/>
                  </a:lnTo>
                  <a:lnTo>
                    <a:pt x="39" y="35"/>
                  </a:lnTo>
                  <a:lnTo>
                    <a:pt x="46" y="30"/>
                  </a:lnTo>
                  <a:close/>
                </a:path>
              </a:pathLst>
            </a:custGeom>
            <a:solidFill>
              <a:srgbClr val="E5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96" name="Freeform 148"/>
            <p:cNvSpPr>
              <a:spLocks/>
            </p:cNvSpPr>
            <p:nvPr/>
          </p:nvSpPr>
          <p:spPr bwMode="auto">
            <a:xfrm>
              <a:off x="1500188" y="3721100"/>
              <a:ext cx="34925" cy="26988"/>
            </a:xfrm>
            <a:custGeom>
              <a:avLst/>
              <a:gdLst>
                <a:gd name="T0" fmla="*/ 0 w 22"/>
                <a:gd name="T1" fmla="*/ 20638 h 17"/>
                <a:gd name="T2" fmla="*/ 0 w 22"/>
                <a:gd name="T3" fmla="*/ 20638 h 17"/>
                <a:gd name="T4" fmla="*/ 3175 w 22"/>
                <a:gd name="T5" fmla="*/ 23813 h 17"/>
                <a:gd name="T6" fmla="*/ 7938 w 22"/>
                <a:gd name="T7" fmla="*/ 26988 h 17"/>
                <a:gd name="T8" fmla="*/ 14288 w 22"/>
                <a:gd name="T9" fmla="*/ 23813 h 17"/>
                <a:gd name="T10" fmla="*/ 17463 w 22"/>
                <a:gd name="T11" fmla="*/ 22225 h 17"/>
                <a:gd name="T12" fmla="*/ 25400 w 22"/>
                <a:gd name="T13" fmla="*/ 19050 h 17"/>
                <a:gd name="T14" fmla="*/ 30163 w 22"/>
                <a:gd name="T15" fmla="*/ 15875 h 17"/>
                <a:gd name="T16" fmla="*/ 34925 w 22"/>
                <a:gd name="T17" fmla="*/ 15875 h 17"/>
                <a:gd name="T18" fmla="*/ 34925 w 22"/>
                <a:gd name="T19" fmla="*/ 15875 h 17"/>
                <a:gd name="T20" fmla="*/ 33338 w 22"/>
                <a:gd name="T21" fmla="*/ 7938 h 17"/>
                <a:gd name="T22" fmla="*/ 30163 w 22"/>
                <a:gd name="T23" fmla="*/ 1588 h 17"/>
                <a:gd name="T24" fmla="*/ 23813 w 22"/>
                <a:gd name="T25" fmla="*/ 0 h 17"/>
                <a:gd name="T26" fmla="*/ 17463 w 22"/>
                <a:gd name="T27" fmla="*/ 0 h 17"/>
                <a:gd name="T28" fmla="*/ 9525 w 22"/>
                <a:gd name="T29" fmla="*/ 1588 h 17"/>
                <a:gd name="T30" fmla="*/ 3175 w 22"/>
                <a:gd name="T31" fmla="*/ 6350 h 17"/>
                <a:gd name="T32" fmla="*/ 0 w 22"/>
                <a:gd name="T33" fmla="*/ 12700 h 17"/>
                <a:gd name="T34" fmla="*/ 0 w 22"/>
                <a:gd name="T35" fmla="*/ 20638 h 17"/>
                <a:gd name="T36" fmla="*/ 0 w 22"/>
                <a:gd name="T37" fmla="*/ 20638 h 1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2" h="17">
                  <a:moveTo>
                    <a:pt x="0" y="13"/>
                  </a:moveTo>
                  <a:lnTo>
                    <a:pt x="0" y="13"/>
                  </a:lnTo>
                  <a:lnTo>
                    <a:pt x="2" y="15"/>
                  </a:lnTo>
                  <a:lnTo>
                    <a:pt x="5" y="17"/>
                  </a:lnTo>
                  <a:lnTo>
                    <a:pt x="9" y="15"/>
                  </a:lnTo>
                  <a:lnTo>
                    <a:pt x="11" y="14"/>
                  </a:lnTo>
                  <a:lnTo>
                    <a:pt x="16" y="12"/>
                  </a:lnTo>
                  <a:lnTo>
                    <a:pt x="19" y="10"/>
                  </a:lnTo>
                  <a:lnTo>
                    <a:pt x="22" y="10"/>
                  </a:lnTo>
                  <a:lnTo>
                    <a:pt x="21" y="5"/>
                  </a:lnTo>
                  <a:lnTo>
                    <a:pt x="19" y="1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6" y="1"/>
                  </a:lnTo>
                  <a:lnTo>
                    <a:pt x="2" y="4"/>
                  </a:lnTo>
                  <a:lnTo>
                    <a:pt x="0" y="8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E5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97" name="Freeform 149"/>
            <p:cNvSpPr>
              <a:spLocks/>
            </p:cNvSpPr>
            <p:nvPr/>
          </p:nvSpPr>
          <p:spPr bwMode="auto">
            <a:xfrm>
              <a:off x="1770063" y="3735388"/>
              <a:ext cx="53975" cy="20638"/>
            </a:xfrm>
            <a:custGeom>
              <a:avLst/>
              <a:gdLst>
                <a:gd name="T0" fmla="*/ 0 w 34"/>
                <a:gd name="T1" fmla="*/ 12700 h 13"/>
                <a:gd name="T2" fmla="*/ 0 w 34"/>
                <a:gd name="T3" fmla="*/ 12700 h 13"/>
                <a:gd name="T4" fmla="*/ 1588 w 34"/>
                <a:gd name="T5" fmla="*/ 14288 h 13"/>
                <a:gd name="T6" fmla="*/ 6350 w 34"/>
                <a:gd name="T7" fmla="*/ 15875 h 13"/>
                <a:gd name="T8" fmla="*/ 19050 w 34"/>
                <a:gd name="T9" fmla="*/ 17463 h 13"/>
                <a:gd name="T10" fmla="*/ 36513 w 34"/>
                <a:gd name="T11" fmla="*/ 20638 h 13"/>
                <a:gd name="T12" fmla="*/ 49213 w 34"/>
                <a:gd name="T13" fmla="*/ 20638 h 13"/>
                <a:gd name="T14" fmla="*/ 49213 w 34"/>
                <a:gd name="T15" fmla="*/ 20638 h 13"/>
                <a:gd name="T16" fmla="*/ 52388 w 34"/>
                <a:gd name="T17" fmla="*/ 17463 h 13"/>
                <a:gd name="T18" fmla="*/ 53975 w 34"/>
                <a:gd name="T19" fmla="*/ 15875 h 13"/>
                <a:gd name="T20" fmla="*/ 52388 w 34"/>
                <a:gd name="T21" fmla="*/ 12700 h 13"/>
                <a:gd name="T22" fmla="*/ 49213 w 34"/>
                <a:gd name="T23" fmla="*/ 7938 h 13"/>
                <a:gd name="T24" fmla="*/ 41275 w 34"/>
                <a:gd name="T25" fmla="*/ 1588 h 13"/>
                <a:gd name="T26" fmla="*/ 36513 w 34"/>
                <a:gd name="T27" fmla="*/ 0 h 13"/>
                <a:gd name="T28" fmla="*/ 30163 w 34"/>
                <a:gd name="T29" fmla="*/ 0 h 13"/>
                <a:gd name="T30" fmla="*/ 30163 w 34"/>
                <a:gd name="T31" fmla="*/ 0 h 13"/>
                <a:gd name="T32" fmla="*/ 17463 w 34"/>
                <a:gd name="T33" fmla="*/ 1588 h 13"/>
                <a:gd name="T34" fmla="*/ 9525 w 34"/>
                <a:gd name="T35" fmla="*/ 4763 h 13"/>
                <a:gd name="T36" fmla="*/ 1588 w 34"/>
                <a:gd name="T37" fmla="*/ 7938 h 13"/>
                <a:gd name="T38" fmla="*/ 0 w 34"/>
                <a:gd name="T39" fmla="*/ 12700 h 13"/>
                <a:gd name="T40" fmla="*/ 0 w 34"/>
                <a:gd name="T41" fmla="*/ 12700 h 1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34" h="13">
                  <a:moveTo>
                    <a:pt x="0" y="8"/>
                  </a:moveTo>
                  <a:lnTo>
                    <a:pt x="0" y="8"/>
                  </a:lnTo>
                  <a:lnTo>
                    <a:pt x="1" y="9"/>
                  </a:lnTo>
                  <a:lnTo>
                    <a:pt x="4" y="10"/>
                  </a:lnTo>
                  <a:lnTo>
                    <a:pt x="12" y="11"/>
                  </a:lnTo>
                  <a:lnTo>
                    <a:pt x="23" y="13"/>
                  </a:lnTo>
                  <a:lnTo>
                    <a:pt x="31" y="13"/>
                  </a:lnTo>
                  <a:lnTo>
                    <a:pt x="33" y="11"/>
                  </a:lnTo>
                  <a:lnTo>
                    <a:pt x="34" y="10"/>
                  </a:lnTo>
                  <a:lnTo>
                    <a:pt x="33" y="8"/>
                  </a:lnTo>
                  <a:lnTo>
                    <a:pt x="31" y="5"/>
                  </a:lnTo>
                  <a:lnTo>
                    <a:pt x="26" y="1"/>
                  </a:lnTo>
                  <a:lnTo>
                    <a:pt x="23" y="0"/>
                  </a:lnTo>
                  <a:lnTo>
                    <a:pt x="19" y="0"/>
                  </a:lnTo>
                  <a:lnTo>
                    <a:pt x="11" y="1"/>
                  </a:lnTo>
                  <a:lnTo>
                    <a:pt x="6" y="3"/>
                  </a:lnTo>
                  <a:lnTo>
                    <a:pt x="1" y="5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E5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98" name="Freeform 150"/>
            <p:cNvSpPr>
              <a:spLocks/>
            </p:cNvSpPr>
            <p:nvPr/>
          </p:nvSpPr>
          <p:spPr bwMode="auto">
            <a:xfrm>
              <a:off x="360363" y="4022725"/>
              <a:ext cx="53975" cy="36513"/>
            </a:xfrm>
            <a:custGeom>
              <a:avLst/>
              <a:gdLst>
                <a:gd name="T0" fmla="*/ 1588 w 34"/>
                <a:gd name="T1" fmla="*/ 12700 h 23"/>
                <a:gd name="T2" fmla="*/ 1588 w 34"/>
                <a:gd name="T3" fmla="*/ 12700 h 23"/>
                <a:gd name="T4" fmla="*/ 0 w 34"/>
                <a:gd name="T5" fmla="*/ 19050 h 23"/>
                <a:gd name="T6" fmla="*/ 1588 w 34"/>
                <a:gd name="T7" fmla="*/ 25400 h 23"/>
                <a:gd name="T8" fmla="*/ 3175 w 34"/>
                <a:gd name="T9" fmla="*/ 33338 h 23"/>
                <a:gd name="T10" fmla="*/ 7938 w 34"/>
                <a:gd name="T11" fmla="*/ 34925 h 23"/>
                <a:gd name="T12" fmla="*/ 9525 w 34"/>
                <a:gd name="T13" fmla="*/ 36513 h 23"/>
                <a:gd name="T14" fmla="*/ 9525 w 34"/>
                <a:gd name="T15" fmla="*/ 36513 h 23"/>
                <a:gd name="T16" fmla="*/ 11113 w 34"/>
                <a:gd name="T17" fmla="*/ 34925 h 23"/>
                <a:gd name="T18" fmla="*/ 15875 w 34"/>
                <a:gd name="T19" fmla="*/ 33338 h 23"/>
                <a:gd name="T20" fmla="*/ 23813 w 34"/>
                <a:gd name="T21" fmla="*/ 22225 h 23"/>
                <a:gd name="T22" fmla="*/ 31750 w 34"/>
                <a:gd name="T23" fmla="*/ 14288 h 23"/>
                <a:gd name="T24" fmla="*/ 34925 w 34"/>
                <a:gd name="T25" fmla="*/ 12700 h 23"/>
                <a:gd name="T26" fmla="*/ 39688 w 34"/>
                <a:gd name="T27" fmla="*/ 12700 h 23"/>
                <a:gd name="T28" fmla="*/ 39688 w 34"/>
                <a:gd name="T29" fmla="*/ 12700 h 23"/>
                <a:gd name="T30" fmla="*/ 49213 w 34"/>
                <a:gd name="T31" fmla="*/ 19050 h 23"/>
                <a:gd name="T32" fmla="*/ 53975 w 34"/>
                <a:gd name="T33" fmla="*/ 19050 h 23"/>
                <a:gd name="T34" fmla="*/ 53975 w 34"/>
                <a:gd name="T35" fmla="*/ 19050 h 23"/>
                <a:gd name="T36" fmla="*/ 53975 w 34"/>
                <a:gd name="T37" fmla="*/ 19050 h 23"/>
                <a:gd name="T38" fmla="*/ 47625 w 34"/>
                <a:gd name="T39" fmla="*/ 14288 h 23"/>
                <a:gd name="T40" fmla="*/ 38100 w 34"/>
                <a:gd name="T41" fmla="*/ 7938 h 23"/>
                <a:gd name="T42" fmla="*/ 22225 w 34"/>
                <a:gd name="T43" fmla="*/ 0 h 23"/>
                <a:gd name="T44" fmla="*/ 22225 w 34"/>
                <a:gd name="T45" fmla="*/ 0 h 23"/>
                <a:gd name="T46" fmla="*/ 17463 w 34"/>
                <a:gd name="T47" fmla="*/ 0 h 23"/>
                <a:gd name="T48" fmla="*/ 11113 w 34"/>
                <a:gd name="T49" fmla="*/ 4763 h 23"/>
                <a:gd name="T50" fmla="*/ 1588 w 34"/>
                <a:gd name="T51" fmla="*/ 12700 h 23"/>
                <a:gd name="T52" fmla="*/ 1588 w 34"/>
                <a:gd name="T53" fmla="*/ 12700 h 23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34" h="23">
                  <a:moveTo>
                    <a:pt x="1" y="8"/>
                  </a:moveTo>
                  <a:lnTo>
                    <a:pt x="1" y="8"/>
                  </a:lnTo>
                  <a:lnTo>
                    <a:pt x="0" y="12"/>
                  </a:lnTo>
                  <a:lnTo>
                    <a:pt x="1" y="16"/>
                  </a:lnTo>
                  <a:lnTo>
                    <a:pt x="2" y="21"/>
                  </a:lnTo>
                  <a:lnTo>
                    <a:pt x="5" y="22"/>
                  </a:lnTo>
                  <a:lnTo>
                    <a:pt x="6" y="23"/>
                  </a:lnTo>
                  <a:lnTo>
                    <a:pt x="7" y="22"/>
                  </a:lnTo>
                  <a:lnTo>
                    <a:pt x="10" y="21"/>
                  </a:lnTo>
                  <a:lnTo>
                    <a:pt x="15" y="14"/>
                  </a:lnTo>
                  <a:lnTo>
                    <a:pt x="20" y="9"/>
                  </a:lnTo>
                  <a:lnTo>
                    <a:pt x="22" y="8"/>
                  </a:lnTo>
                  <a:lnTo>
                    <a:pt x="25" y="8"/>
                  </a:lnTo>
                  <a:lnTo>
                    <a:pt x="31" y="12"/>
                  </a:lnTo>
                  <a:lnTo>
                    <a:pt x="34" y="12"/>
                  </a:lnTo>
                  <a:lnTo>
                    <a:pt x="30" y="9"/>
                  </a:lnTo>
                  <a:lnTo>
                    <a:pt x="24" y="5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7" y="3"/>
                  </a:lnTo>
                  <a:lnTo>
                    <a:pt x="1" y="8"/>
                  </a:lnTo>
                  <a:close/>
                </a:path>
              </a:pathLst>
            </a:custGeom>
            <a:solidFill>
              <a:srgbClr val="E5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99" name="Freeform 151"/>
            <p:cNvSpPr>
              <a:spLocks/>
            </p:cNvSpPr>
            <p:nvPr/>
          </p:nvSpPr>
          <p:spPr bwMode="auto">
            <a:xfrm>
              <a:off x="461963" y="4668838"/>
              <a:ext cx="20638" cy="14288"/>
            </a:xfrm>
            <a:custGeom>
              <a:avLst/>
              <a:gdLst>
                <a:gd name="T0" fmla="*/ 0 w 13"/>
                <a:gd name="T1" fmla="*/ 12700 h 9"/>
                <a:gd name="T2" fmla="*/ 0 w 13"/>
                <a:gd name="T3" fmla="*/ 12700 h 9"/>
                <a:gd name="T4" fmla="*/ 1588 w 13"/>
                <a:gd name="T5" fmla="*/ 14288 h 9"/>
                <a:gd name="T6" fmla="*/ 7938 w 13"/>
                <a:gd name="T7" fmla="*/ 14288 h 9"/>
                <a:gd name="T8" fmla="*/ 15875 w 13"/>
                <a:gd name="T9" fmla="*/ 12700 h 9"/>
                <a:gd name="T10" fmla="*/ 20638 w 13"/>
                <a:gd name="T11" fmla="*/ 7938 h 9"/>
                <a:gd name="T12" fmla="*/ 20638 w 13"/>
                <a:gd name="T13" fmla="*/ 7938 h 9"/>
                <a:gd name="T14" fmla="*/ 20638 w 13"/>
                <a:gd name="T15" fmla="*/ 6350 h 9"/>
                <a:gd name="T16" fmla="*/ 20638 w 13"/>
                <a:gd name="T17" fmla="*/ 3175 h 9"/>
                <a:gd name="T18" fmla="*/ 20638 w 13"/>
                <a:gd name="T19" fmla="*/ 0 h 9"/>
                <a:gd name="T20" fmla="*/ 15875 w 13"/>
                <a:gd name="T21" fmla="*/ 0 h 9"/>
                <a:gd name="T22" fmla="*/ 15875 w 13"/>
                <a:gd name="T23" fmla="*/ 0 h 9"/>
                <a:gd name="T24" fmla="*/ 12700 w 13"/>
                <a:gd name="T25" fmla="*/ 0 h 9"/>
                <a:gd name="T26" fmla="*/ 6350 w 13"/>
                <a:gd name="T27" fmla="*/ 4763 h 9"/>
                <a:gd name="T28" fmla="*/ 1588 w 13"/>
                <a:gd name="T29" fmla="*/ 7938 h 9"/>
                <a:gd name="T30" fmla="*/ 0 w 13"/>
                <a:gd name="T31" fmla="*/ 12700 h 9"/>
                <a:gd name="T32" fmla="*/ 0 w 13"/>
                <a:gd name="T33" fmla="*/ 12700 h 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3" h="9">
                  <a:moveTo>
                    <a:pt x="0" y="8"/>
                  </a:moveTo>
                  <a:lnTo>
                    <a:pt x="0" y="8"/>
                  </a:lnTo>
                  <a:lnTo>
                    <a:pt x="1" y="9"/>
                  </a:lnTo>
                  <a:lnTo>
                    <a:pt x="5" y="9"/>
                  </a:lnTo>
                  <a:lnTo>
                    <a:pt x="10" y="8"/>
                  </a:lnTo>
                  <a:lnTo>
                    <a:pt x="13" y="5"/>
                  </a:lnTo>
                  <a:lnTo>
                    <a:pt x="13" y="4"/>
                  </a:lnTo>
                  <a:lnTo>
                    <a:pt x="13" y="2"/>
                  </a:lnTo>
                  <a:lnTo>
                    <a:pt x="13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4" y="3"/>
                  </a:lnTo>
                  <a:lnTo>
                    <a:pt x="1" y="5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E5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00" name="Freeform 152"/>
            <p:cNvSpPr>
              <a:spLocks/>
            </p:cNvSpPr>
            <p:nvPr/>
          </p:nvSpPr>
          <p:spPr bwMode="auto">
            <a:xfrm>
              <a:off x="301625" y="4614863"/>
              <a:ext cx="139700" cy="66675"/>
            </a:xfrm>
            <a:custGeom>
              <a:avLst/>
              <a:gdLst>
                <a:gd name="T0" fmla="*/ 84138 w 88"/>
                <a:gd name="T1" fmla="*/ 38100 h 42"/>
                <a:gd name="T2" fmla="*/ 84138 w 88"/>
                <a:gd name="T3" fmla="*/ 38100 h 42"/>
                <a:gd name="T4" fmla="*/ 88900 w 88"/>
                <a:gd name="T5" fmla="*/ 38100 h 42"/>
                <a:gd name="T6" fmla="*/ 88900 w 88"/>
                <a:gd name="T7" fmla="*/ 38100 h 42"/>
                <a:gd name="T8" fmla="*/ 90488 w 88"/>
                <a:gd name="T9" fmla="*/ 44450 h 42"/>
                <a:gd name="T10" fmla="*/ 90488 w 88"/>
                <a:gd name="T11" fmla="*/ 53975 h 42"/>
                <a:gd name="T12" fmla="*/ 90488 w 88"/>
                <a:gd name="T13" fmla="*/ 53975 h 42"/>
                <a:gd name="T14" fmla="*/ 93663 w 88"/>
                <a:gd name="T15" fmla="*/ 58738 h 42"/>
                <a:gd name="T16" fmla="*/ 101600 w 88"/>
                <a:gd name="T17" fmla="*/ 60325 h 42"/>
                <a:gd name="T18" fmla="*/ 111125 w 88"/>
                <a:gd name="T19" fmla="*/ 61913 h 42"/>
                <a:gd name="T20" fmla="*/ 115888 w 88"/>
                <a:gd name="T21" fmla="*/ 66675 h 42"/>
                <a:gd name="T22" fmla="*/ 115888 w 88"/>
                <a:gd name="T23" fmla="*/ 66675 h 42"/>
                <a:gd name="T24" fmla="*/ 120650 w 88"/>
                <a:gd name="T25" fmla="*/ 66675 h 42"/>
                <a:gd name="T26" fmla="*/ 127000 w 88"/>
                <a:gd name="T27" fmla="*/ 65088 h 42"/>
                <a:gd name="T28" fmla="*/ 131763 w 88"/>
                <a:gd name="T29" fmla="*/ 61913 h 42"/>
                <a:gd name="T30" fmla="*/ 138113 w 88"/>
                <a:gd name="T31" fmla="*/ 60325 h 42"/>
                <a:gd name="T32" fmla="*/ 138113 w 88"/>
                <a:gd name="T33" fmla="*/ 60325 h 42"/>
                <a:gd name="T34" fmla="*/ 139700 w 88"/>
                <a:gd name="T35" fmla="*/ 60325 h 42"/>
                <a:gd name="T36" fmla="*/ 139700 w 88"/>
                <a:gd name="T37" fmla="*/ 57150 h 42"/>
                <a:gd name="T38" fmla="*/ 138113 w 88"/>
                <a:gd name="T39" fmla="*/ 49213 h 42"/>
                <a:gd name="T40" fmla="*/ 131763 w 88"/>
                <a:gd name="T41" fmla="*/ 38100 h 42"/>
                <a:gd name="T42" fmla="*/ 127000 w 88"/>
                <a:gd name="T43" fmla="*/ 36513 h 42"/>
                <a:gd name="T44" fmla="*/ 122238 w 88"/>
                <a:gd name="T45" fmla="*/ 34925 h 42"/>
                <a:gd name="T46" fmla="*/ 122238 w 88"/>
                <a:gd name="T47" fmla="*/ 34925 h 42"/>
                <a:gd name="T48" fmla="*/ 112713 w 88"/>
                <a:gd name="T49" fmla="*/ 31750 h 42"/>
                <a:gd name="T50" fmla="*/ 106363 w 88"/>
                <a:gd name="T51" fmla="*/ 28575 h 42"/>
                <a:gd name="T52" fmla="*/ 96838 w 88"/>
                <a:gd name="T53" fmla="*/ 20638 h 42"/>
                <a:gd name="T54" fmla="*/ 96838 w 88"/>
                <a:gd name="T55" fmla="*/ 20638 h 42"/>
                <a:gd name="T56" fmla="*/ 74613 w 88"/>
                <a:gd name="T57" fmla="*/ 6350 h 42"/>
                <a:gd name="T58" fmla="*/ 74613 w 88"/>
                <a:gd name="T59" fmla="*/ 6350 h 42"/>
                <a:gd name="T60" fmla="*/ 66675 w 88"/>
                <a:gd name="T61" fmla="*/ 4763 h 42"/>
                <a:gd name="T62" fmla="*/ 52388 w 88"/>
                <a:gd name="T63" fmla="*/ 3175 h 42"/>
                <a:gd name="T64" fmla="*/ 23813 w 88"/>
                <a:gd name="T65" fmla="*/ 0 h 42"/>
                <a:gd name="T66" fmla="*/ 23813 w 88"/>
                <a:gd name="T67" fmla="*/ 0 h 42"/>
                <a:gd name="T68" fmla="*/ 15875 w 88"/>
                <a:gd name="T69" fmla="*/ 3175 h 42"/>
                <a:gd name="T70" fmla="*/ 7938 w 88"/>
                <a:gd name="T71" fmla="*/ 6350 h 42"/>
                <a:gd name="T72" fmla="*/ 1588 w 88"/>
                <a:gd name="T73" fmla="*/ 12700 h 42"/>
                <a:gd name="T74" fmla="*/ 0 w 88"/>
                <a:gd name="T75" fmla="*/ 15875 h 42"/>
                <a:gd name="T76" fmla="*/ 0 w 88"/>
                <a:gd name="T77" fmla="*/ 15875 h 42"/>
                <a:gd name="T78" fmla="*/ 0 w 88"/>
                <a:gd name="T79" fmla="*/ 19050 h 42"/>
                <a:gd name="T80" fmla="*/ 1588 w 88"/>
                <a:gd name="T81" fmla="*/ 19050 h 42"/>
                <a:gd name="T82" fmla="*/ 7938 w 88"/>
                <a:gd name="T83" fmla="*/ 20638 h 42"/>
                <a:gd name="T84" fmla="*/ 15875 w 88"/>
                <a:gd name="T85" fmla="*/ 20638 h 42"/>
                <a:gd name="T86" fmla="*/ 22225 w 88"/>
                <a:gd name="T87" fmla="*/ 20638 h 42"/>
                <a:gd name="T88" fmla="*/ 22225 w 88"/>
                <a:gd name="T89" fmla="*/ 20638 h 42"/>
                <a:gd name="T90" fmla="*/ 30163 w 88"/>
                <a:gd name="T91" fmla="*/ 19050 h 42"/>
                <a:gd name="T92" fmla="*/ 42863 w 88"/>
                <a:gd name="T93" fmla="*/ 20638 h 42"/>
                <a:gd name="T94" fmla="*/ 52388 w 88"/>
                <a:gd name="T95" fmla="*/ 23813 h 42"/>
                <a:gd name="T96" fmla="*/ 60325 w 88"/>
                <a:gd name="T97" fmla="*/ 28575 h 42"/>
                <a:gd name="T98" fmla="*/ 60325 w 88"/>
                <a:gd name="T99" fmla="*/ 28575 h 42"/>
                <a:gd name="T100" fmla="*/ 65088 w 88"/>
                <a:gd name="T101" fmla="*/ 34925 h 42"/>
                <a:gd name="T102" fmla="*/ 73025 w 88"/>
                <a:gd name="T103" fmla="*/ 36513 h 42"/>
                <a:gd name="T104" fmla="*/ 77788 w 88"/>
                <a:gd name="T105" fmla="*/ 38100 h 42"/>
                <a:gd name="T106" fmla="*/ 84138 w 88"/>
                <a:gd name="T107" fmla="*/ 38100 h 42"/>
                <a:gd name="T108" fmla="*/ 84138 w 88"/>
                <a:gd name="T109" fmla="*/ 38100 h 4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88" h="42">
                  <a:moveTo>
                    <a:pt x="53" y="24"/>
                  </a:moveTo>
                  <a:lnTo>
                    <a:pt x="53" y="24"/>
                  </a:lnTo>
                  <a:lnTo>
                    <a:pt x="56" y="24"/>
                  </a:lnTo>
                  <a:lnTo>
                    <a:pt x="57" y="28"/>
                  </a:lnTo>
                  <a:lnTo>
                    <a:pt x="57" y="34"/>
                  </a:lnTo>
                  <a:lnTo>
                    <a:pt x="59" y="37"/>
                  </a:lnTo>
                  <a:lnTo>
                    <a:pt x="64" y="38"/>
                  </a:lnTo>
                  <a:lnTo>
                    <a:pt x="70" y="39"/>
                  </a:lnTo>
                  <a:lnTo>
                    <a:pt x="73" y="42"/>
                  </a:lnTo>
                  <a:lnTo>
                    <a:pt x="76" y="42"/>
                  </a:lnTo>
                  <a:lnTo>
                    <a:pt x="80" y="41"/>
                  </a:lnTo>
                  <a:lnTo>
                    <a:pt x="83" y="39"/>
                  </a:lnTo>
                  <a:lnTo>
                    <a:pt x="87" y="38"/>
                  </a:lnTo>
                  <a:lnTo>
                    <a:pt x="88" y="38"/>
                  </a:lnTo>
                  <a:lnTo>
                    <a:pt x="88" y="36"/>
                  </a:lnTo>
                  <a:lnTo>
                    <a:pt x="87" y="31"/>
                  </a:lnTo>
                  <a:lnTo>
                    <a:pt x="83" y="24"/>
                  </a:lnTo>
                  <a:lnTo>
                    <a:pt x="80" y="23"/>
                  </a:lnTo>
                  <a:lnTo>
                    <a:pt x="77" y="22"/>
                  </a:lnTo>
                  <a:lnTo>
                    <a:pt x="71" y="20"/>
                  </a:lnTo>
                  <a:lnTo>
                    <a:pt x="67" y="18"/>
                  </a:lnTo>
                  <a:lnTo>
                    <a:pt x="61" y="13"/>
                  </a:lnTo>
                  <a:lnTo>
                    <a:pt x="47" y="4"/>
                  </a:lnTo>
                  <a:lnTo>
                    <a:pt x="42" y="3"/>
                  </a:lnTo>
                  <a:lnTo>
                    <a:pt x="33" y="2"/>
                  </a:lnTo>
                  <a:lnTo>
                    <a:pt x="15" y="0"/>
                  </a:lnTo>
                  <a:lnTo>
                    <a:pt x="10" y="2"/>
                  </a:lnTo>
                  <a:lnTo>
                    <a:pt x="5" y="4"/>
                  </a:lnTo>
                  <a:lnTo>
                    <a:pt x="1" y="8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1" y="12"/>
                  </a:lnTo>
                  <a:lnTo>
                    <a:pt x="5" y="13"/>
                  </a:lnTo>
                  <a:lnTo>
                    <a:pt x="10" y="13"/>
                  </a:lnTo>
                  <a:lnTo>
                    <a:pt x="14" y="13"/>
                  </a:lnTo>
                  <a:lnTo>
                    <a:pt x="19" y="12"/>
                  </a:lnTo>
                  <a:lnTo>
                    <a:pt x="27" y="13"/>
                  </a:lnTo>
                  <a:lnTo>
                    <a:pt x="33" y="15"/>
                  </a:lnTo>
                  <a:lnTo>
                    <a:pt x="38" y="18"/>
                  </a:lnTo>
                  <a:lnTo>
                    <a:pt x="41" y="22"/>
                  </a:lnTo>
                  <a:lnTo>
                    <a:pt x="46" y="23"/>
                  </a:lnTo>
                  <a:lnTo>
                    <a:pt x="49" y="24"/>
                  </a:lnTo>
                  <a:lnTo>
                    <a:pt x="53" y="24"/>
                  </a:lnTo>
                  <a:close/>
                </a:path>
              </a:pathLst>
            </a:custGeom>
            <a:solidFill>
              <a:srgbClr val="E5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01" name="Freeform 153"/>
            <p:cNvSpPr>
              <a:spLocks/>
            </p:cNvSpPr>
            <p:nvPr/>
          </p:nvSpPr>
          <p:spPr bwMode="auto">
            <a:xfrm>
              <a:off x="349250" y="4675188"/>
              <a:ext cx="26988" cy="7938"/>
            </a:xfrm>
            <a:custGeom>
              <a:avLst/>
              <a:gdLst>
                <a:gd name="T0" fmla="*/ 0 w 17"/>
                <a:gd name="T1" fmla="*/ 6350 h 5"/>
                <a:gd name="T2" fmla="*/ 0 w 17"/>
                <a:gd name="T3" fmla="*/ 6350 h 5"/>
                <a:gd name="T4" fmla="*/ 4763 w 17"/>
                <a:gd name="T5" fmla="*/ 6350 h 5"/>
                <a:gd name="T6" fmla="*/ 11113 w 17"/>
                <a:gd name="T7" fmla="*/ 7938 h 5"/>
                <a:gd name="T8" fmla="*/ 22225 w 17"/>
                <a:gd name="T9" fmla="*/ 6350 h 5"/>
                <a:gd name="T10" fmla="*/ 22225 w 17"/>
                <a:gd name="T11" fmla="*/ 6350 h 5"/>
                <a:gd name="T12" fmla="*/ 25400 w 17"/>
                <a:gd name="T13" fmla="*/ 6350 h 5"/>
                <a:gd name="T14" fmla="*/ 26988 w 17"/>
                <a:gd name="T15" fmla="*/ 4763 h 5"/>
                <a:gd name="T16" fmla="*/ 22225 w 17"/>
                <a:gd name="T17" fmla="*/ 0 h 5"/>
                <a:gd name="T18" fmla="*/ 22225 w 17"/>
                <a:gd name="T19" fmla="*/ 0 h 5"/>
                <a:gd name="T20" fmla="*/ 17463 w 17"/>
                <a:gd name="T21" fmla="*/ 0 h 5"/>
                <a:gd name="T22" fmla="*/ 11113 w 17"/>
                <a:gd name="T23" fmla="*/ 0 h 5"/>
                <a:gd name="T24" fmla="*/ 4763 w 17"/>
                <a:gd name="T25" fmla="*/ 1588 h 5"/>
                <a:gd name="T26" fmla="*/ 0 w 17"/>
                <a:gd name="T27" fmla="*/ 6350 h 5"/>
                <a:gd name="T28" fmla="*/ 0 w 17"/>
                <a:gd name="T29" fmla="*/ 6350 h 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7" h="5">
                  <a:moveTo>
                    <a:pt x="0" y="4"/>
                  </a:moveTo>
                  <a:lnTo>
                    <a:pt x="0" y="4"/>
                  </a:lnTo>
                  <a:lnTo>
                    <a:pt x="3" y="4"/>
                  </a:lnTo>
                  <a:lnTo>
                    <a:pt x="7" y="5"/>
                  </a:lnTo>
                  <a:lnTo>
                    <a:pt x="14" y="4"/>
                  </a:lnTo>
                  <a:lnTo>
                    <a:pt x="16" y="4"/>
                  </a:lnTo>
                  <a:lnTo>
                    <a:pt x="17" y="3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E5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02" name="Freeform 154"/>
            <p:cNvSpPr>
              <a:spLocks/>
            </p:cNvSpPr>
            <p:nvPr/>
          </p:nvSpPr>
          <p:spPr bwMode="auto">
            <a:xfrm>
              <a:off x="355600" y="4592638"/>
              <a:ext cx="7938" cy="14288"/>
            </a:xfrm>
            <a:custGeom>
              <a:avLst/>
              <a:gdLst>
                <a:gd name="T0" fmla="*/ 7938 w 5"/>
                <a:gd name="T1" fmla="*/ 0 h 9"/>
                <a:gd name="T2" fmla="*/ 7938 w 5"/>
                <a:gd name="T3" fmla="*/ 0 h 9"/>
                <a:gd name="T4" fmla="*/ 4763 w 5"/>
                <a:gd name="T5" fmla="*/ 0 h 9"/>
                <a:gd name="T6" fmla="*/ 1588 w 5"/>
                <a:gd name="T7" fmla="*/ 3175 h 9"/>
                <a:gd name="T8" fmla="*/ 0 w 5"/>
                <a:gd name="T9" fmla="*/ 9525 h 9"/>
                <a:gd name="T10" fmla="*/ 0 w 5"/>
                <a:gd name="T11" fmla="*/ 9525 h 9"/>
                <a:gd name="T12" fmla="*/ 0 w 5"/>
                <a:gd name="T13" fmla="*/ 12700 h 9"/>
                <a:gd name="T14" fmla="*/ 4763 w 5"/>
                <a:gd name="T15" fmla="*/ 14288 h 9"/>
                <a:gd name="T16" fmla="*/ 4763 w 5"/>
                <a:gd name="T17" fmla="*/ 14288 h 9"/>
                <a:gd name="T18" fmla="*/ 6350 w 5"/>
                <a:gd name="T19" fmla="*/ 12700 h 9"/>
                <a:gd name="T20" fmla="*/ 7938 w 5"/>
                <a:gd name="T21" fmla="*/ 9525 h 9"/>
                <a:gd name="T22" fmla="*/ 7938 w 5"/>
                <a:gd name="T23" fmla="*/ 3175 h 9"/>
                <a:gd name="T24" fmla="*/ 7938 w 5"/>
                <a:gd name="T25" fmla="*/ 0 h 9"/>
                <a:gd name="T26" fmla="*/ 7938 w 5"/>
                <a:gd name="T27" fmla="*/ 0 h 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" h="9">
                  <a:moveTo>
                    <a:pt x="5" y="0"/>
                  </a:moveTo>
                  <a:lnTo>
                    <a:pt x="5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0" y="8"/>
                  </a:lnTo>
                  <a:lnTo>
                    <a:pt x="3" y="9"/>
                  </a:lnTo>
                  <a:lnTo>
                    <a:pt x="4" y="8"/>
                  </a:lnTo>
                  <a:lnTo>
                    <a:pt x="5" y="6"/>
                  </a:lnTo>
                  <a:lnTo>
                    <a:pt x="5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5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03" name="Freeform 155"/>
            <p:cNvSpPr>
              <a:spLocks/>
            </p:cNvSpPr>
            <p:nvPr/>
          </p:nvSpPr>
          <p:spPr bwMode="auto">
            <a:xfrm>
              <a:off x="384175" y="4589463"/>
              <a:ext cx="15875" cy="14288"/>
            </a:xfrm>
            <a:custGeom>
              <a:avLst/>
              <a:gdLst>
                <a:gd name="T0" fmla="*/ 15875 w 10"/>
                <a:gd name="T1" fmla="*/ 6350 h 9"/>
                <a:gd name="T2" fmla="*/ 15875 w 10"/>
                <a:gd name="T3" fmla="*/ 6350 h 9"/>
                <a:gd name="T4" fmla="*/ 9525 w 10"/>
                <a:gd name="T5" fmla="*/ 1588 h 9"/>
                <a:gd name="T6" fmla="*/ 3175 w 10"/>
                <a:gd name="T7" fmla="*/ 0 h 9"/>
                <a:gd name="T8" fmla="*/ 3175 w 10"/>
                <a:gd name="T9" fmla="*/ 0 h 9"/>
                <a:gd name="T10" fmla="*/ 1588 w 10"/>
                <a:gd name="T11" fmla="*/ 1588 h 9"/>
                <a:gd name="T12" fmla="*/ 1588 w 10"/>
                <a:gd name="T13" fmla="*/ 3175 h 9"/>
                <a:gd name="T14" fmla="*/ 0 w 10"/>
                <a:gd name="T15" fmla="*/ 12700 h 9"/>
                <a:gd name="T16" fmla="*/ 0 w 10"/>
                <a:gd name="T17" fmla="*/ 12700 h 9"/>
                <a:gd name="T18" fmla="*/ 1588 w 10"/>
                <a:gd name="T19" fmla="*/ 14288 h 9"/>
                <a:gd name="T20" fmla="*/ 3175 w 10"/>
                <a:gd name="T21" fmla="*/ 14288 h 9"/>
                <a:gd name="T22" fmla="*/ 7938 w 10"/>
                <a:gd name="T23" fmla="*/ 14288 h 9"/>
                <a:gd name="T24" fmla="*/ 14288 w 10"/>
                <a:gd name="T25" fmla="*/ 9525 h 9"/>
                <a:gd name="T26" fmla="*/ 15875 w 10"/>
                <a:gd name="T27" fmla="*/ 6350 h 9"/>
                <a:gd name="T28" fmla="*/ 15875 w 10"/>
                <a:gd name="T29" fmla="*/ 6350 h 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" h="9">
                  <a:moveTo>
                    <a:pt x="10" y="4"/>
                  </a:moveTo>
                  <a:lnTo>
                    <a:pt x="10" y="4"/>
                  </a:lnTo>
                  <a:lnTo>
                    <a:pt x="6" y="1"/>
                  </a:lnTo>
                  <a:lnTo>
                    <a:pt x="2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8"/>
                  </a:lnTo>
                  <a:lnTo>
                    <a:pt x="1" y="9"/>
                  </a:lnTo>
                  <a:lnTo>
                    <a:pt x="2" y="9"/>
                  </a:lnTo>
                  <a:lnTo>
                    <a:pt x="5" y="9"/>
                  </a:lnTo>
                  <a:lnTo>
                    <a:pt x="9" y="6"/>
                  </a:lnTo>
                  <a:lnTo>
                    <a:pt x="10" y="4"/>
                  </a:lnTo>
                  <a:close/>
                </a:path>
              </a:pathLst>
            </a:custGeom>
            <a:solidFill>
              <a:srgbClr val="E5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04" name="Freeform 156"/>
            <p:cNvSpPr>
              <a:spLocks/>
            </p:cNvSpPr>
            <p:nvPr/>
          </p:nvSpPr>
          <p:spPr bwMode="auto">
            <a:xfrm>
              <a:off x="403225" y="4610100"/>
              <a:ext cx="26988" cy="25400"/>
            </a:xfrm>
            <a:custGeom>
              <a:avLst/>
              <a:gdLst>
                <a:gd name="T0" fmla="*/ 20638 w 17"/>
                <a:gd name="T1" fmla="*/ 25400 h 16"/>
                <a:gd name="T2" fmla="*/ 20638 w 17"/>
                <a:gd name="T3" fmla="*/ 25400 h 16"/>
                <a:gd name="T4" fmla="*/ 25400 w 17"/>
                <a:gd name="T5" fmla="*/ 20638 h 16"/>
                <a:gd name="T6" fmla="*/ 26988 w 17"/>
                <a:gd name="T7" fmla="*/ 17463 h 16"/>
                <a:gd name="T8" fmla="*/ 26988 w 17"/>
                <a:gd name="T9" fmla="*/ 15875 h 16"/>
                <a:gd name="T10" fmla="*/ 25400 w 17"/>
                <a:gd name="T11" fmla="*/ 12700 h 16"/>
                <a:gd name="T12" fmla="*/ 25400 w 17"/>
                <a:gd name="T13" fmla="*/ 12700 h 16"/>
                <a:gd name="T14" fmla="*/ 20638 w 17"/>
                <a:gd name="T15" fmla="*/ 11113 h 16"/>
                <a:gd name="T16" fmla="*/ 17463 w 17"/>
                <a:gd name="T17" fmla="*/ 7938 h 16"/>
                <a:gd name="T18" fmla="*/ 12700 w 17"/>
                <a:gd name="T19" fmla="*/ 3175 h 16"/>
                <a:gd name="T20" fmla="*/ 9525 w 17"/>
                <a:gd name="T21" fmla="*/ 0 h 16"/>
                <a:gd name="T22" fmla="*/ 9525 w 17"/>
                <a:gd name="T23" fmla="*/ 0 h 16"/>
                <a:gd name="T24" fmla="*/ 6350 w 17"/>
                <a:gd name="T25" fmla="*/ 1588 h 16"/>
                <a:gd name="T26" fmla="*/ 3175 w 17"/>
                <a:gd name="T27" fmla="*/ 3175 h 16"/>
                <a:gd name="T28" fmla="*/ 0 w 17"/>
                <a:gd name="T29" fmla="*/ 11113 h 16"/>
                <a:gd name="T30" fmla="*/ 0 w 17"/>
                <a:gd name="T31" fmla="*/ 11113 h 16"/>
                <a:gd name="T32" fmla="*/ 3175 w 17"/>
                <a:gd name="T33" fmla="*/ 17463 h 16"/>
                <a:gd name="T34" fmla="*/ 4763 w 17"/>
                <a:gd name="T35" fmla="*/ 17463 h 16"/>
                <a:gd name="T36" fmla="*/ 6350 w 17"/>
                <a:gd name="T37" fmla="*/ 17463 h 16"/>
                <a:gd name="T38" fmla="*/ 6350 w 17"/>
                <a:gd name="T39" fmla="*/ 17463 h 16"/>
                <a:gd name="T40" fmla="*/ 9525 w 17"/>
                <a:gd name="T41" fmla="*/ 19050 h 16"/>
                <a:gd name="T42" fmla="*/ 12700 w 17"/>
                <a:gd name="T43" fmla="*/ 23813 h 16"/>
                <a:gd name="T44" fmla="*/ 17463 w 17"/>
                <a:gd name="T45" fmla="*/ 25400 h 16"/>
                <a:gd name="T46" fmla="*/ 20638 w 17"/>
                <a:gd name="T47" fmla="*/ 25400 h 16"/>
                <a:gd name="T48" fmla="*/ 20638 w 17"/>
                <a:gd name="T49" fmla="*/ 25400 h 1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7" h="16">
                  <a:moveTo>
                    <a:pt x="13" y="16"/>
                  </a:moveTo>
                  <a:lnTo>
                    <a:pt x="13" y="16"/>
                  </a:lnTo>
                  <a:lnTo>
                    <a:pt x="16" y="13"/>
                  </a:lnTo>
                  <a:lnTo>
                    <a:pt x="17" y="11"/>
                  </a:lnTo>
                  <a:lnTo>
                    <a:pt x="17" y="10"/>
                  </a:lnTo>
                  <a:lnTo>
                    <a:pt x="16" y="8"/>
                  </a:lnTo>
                  <a:lnTo>
                    <a:pt x="13" y="7"/>
                  </a:lnTo>
                  <a:lnTo>
                    <a:pt x="11" y="5"/>
                  </a:lnTo>
                  <a:lnTo>
                    <a:pt x="8" y="2"/>
                  </a:lnTo>
                  <a:lnTo>
                    <a:pt x="6" y="0"/>
                  </a:lnTo>
                  <a:lnTo>
                    <a:pt x="4" y="1"/>
                  </a:lnTo>
                  <a:lnTo>
                    <a:pt x="2" y="2"/>
                  </a:lnTo>
                  <a:lnTo>
                    <a:pt x="0" y="7"/>
                  </a:lnTo>
                  <a:lnTo>
                    <a:pt x="2" y="11"/>
                  </a:lnTo>
                  <a:lnTo>
                    <a:pt x="3" y="11"/>
                  </a:lnTo>
                  <a:lnTo>
                    <a:pt x="4" y="11"/>
                  </a:lnTo>
                  <a:lnTo>
                    <a:pt x="6" y="12"/>
                  </a:lnTo>
                  <a:lnTo>
                    <a:pt x="8" y="15"/>
                  </a:lnTo>
                  <a:lnTo>
                    <a:pt x="11" y="16"/>
                  </a:lnTo>
                  <a:lnTo>
                    <a:pt x="13" y="16"/>
                  </a:lnTo>
                  <a:close/>
                </a:path>
              </a:pathLst>
            </a:custGeom>
            <a:solidFill>
              <a:srgbClr val="E5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05" name="Freeform 157"/>
            <p:cNvSpPr>
              <a:spLocks/>
            </p:cNvSpPr>
            <p:nvPr/>
          </p:nvSpPr>
          <p:spPr bwMode="auto">
            <a:xfrm>
              <a:off x="2301875" y="4897438"/>
              <a:ext cx="46038" cy="39688"/>
            </a:xfrm>
            <a:custGeom>
              <a:avLst/>
              <a:gdLst>
                <a:gd name="T0" fmla="*/ 33338 w 29"/>
                <a:gd name="T1" fmla="*/ 6350 h 25"/>
                <a:gd name="T2" fmla="*/ 33338 w 29"/>
                <a:gd name="T3" fmla="*/ 6350 h 25"/>
                <a:gd name="T4" fmla="*/ 22225 w 29"/>
                <a:gd name="T5" fmla="*/ 7938 h 25"/>
                <a:gd name="T6" fmla="*/ 14288 w 29"/>
                <a:gd name="T7" fmla="*/ 7938 h 25"/>
                <a:gd name="T8" fmla="*/ 9525 w 29"/>
                <a:gd name="T9" fmla="*/ 7938 h 25"/>
                <a:gd name="T10" fmla="*/ 9525 w 29"/>
                <a:gd name="T11" fmla="*/ 7938 h 25"/>
                <a:gd name="T12" fmla="*/ 7938 w 29"/>
                <a:gd name="T13" fmla="*/ 6350 h 25"/>
                <a:gd name="T14" fmla="*/ 6350 w 29"/>
                <a:gd name="T15" fmla="*/ 9525 h 25"/>
                <a:gd name="T16" fmla="*/ 3175 w 29"/>
                <a:gd name="T17" fmla="*/ 14288 h 25"/>
                <a:gd name="T18" fmla="*/ 1588 w 29"/>
                <a:gd name="T19" fmla="*/ 15875 h 25"/>
                <a:gd name="T20" fmla="*/ 1588 w 29"/>
                <a:gd name="T21" fmla="*/ 15875 h 25"/>
                <a:gd name="T22" fmla="*/ 0 w 29"/>
                <a:gd name="T23" fmla="*/ 17463 h 25"/>
                <a:gd name="T24" fmla="*/ 0 w 29"/>
                <a:gd name="T25" fmla="*/ 22225 h 25"/>
                <a:gd name="T26" fmla="*/ 1588 w 29"/>
                <a:gd name="T27" fmla="*/ 23813 h 25"/>
                <a:gd name="T28" fmla="*/ 3175 w 29"/>
                <a:gd name="T29" fmla="*/ 23813 h 25"/>
                <a:gd name="T30" fmla="*/ 3175 w 29"/>
                <a:gd name="T31" fmla="*/ 23813 h 25"/>
                <a:gd name="T32" fmla="*/ 9525 w 29"/>
                <a:gd name="T33" fmla="*/ 23813 h 25"/>
                <a:gd name="T34" fmla="*/ 17463 w 29"/>
                <a:gd name="T35" fmla="*/ 28575 h 25"/>
                <a:gd name="T36" fmla="*/ 38100 w 29"/>
                <a:gd name="T37" fmla="*/ 39688 h 25"/>
                <a:gd name="T38" fmla="*/ 38100 w 29"/>
                <a:gd name="T39" fmla="*/ 39688 h 25"/>
                <a:gd name="T40" fmla="*/ 46038 w 29"/>
                <a:gd name="T41" fmla="*/ 0 h 25"/>
                <a:gd name="T42" fmla="*/ 46038 w 29"/>
                <a:gd name="T43" fmla="*/ 0 h 25"/>
                <a:gd name="T44" fmla="*/ 33338 w 29"/>
                <a:gd name="T45" fmla="*/ 6350 h 25"/>
                <a:gd name="T46" fmla="*/ 33338 w 29"/>
                <a:gd name="T47" fmla="*/ 6350 h 2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9" h="25">
                  <a:moveTo>
                    <a:pt x="21" y="4"/>
                  </a:moveTo>
                  <a:lnTo>
                    <a:pt x="21" y="4"/>
                  </a:lnTo>
                  <a:lnTo>
                    <a:pt x="14" y="5"/>
                  </a:lnTo>
                  <a:lnTo>
                    <a:pt x="9" y="5"/>
                  </a:lnTo>
                  <a:lnTo>
                    <a:pt x="6" y="5"/>
                  </a:lnTo>
                  <a:lnTo>
                    <a:pt x="5" y="4"/>
                  </a:lnTo>
                  <a:lnTo>
                    <a:pt x="4" y="6"/>
                  </a:lnTo>
                  <a:lnTo>
                    <a:pt x="2" y="9"/>
                  </a:lnTo>
                  <a:lnTo>
                    <a:pt x="1" y="10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1" y="15"/>
                  </a:lnTo>
                  <a:lnTo>
                    <a:pt x="2" y="15"/>
                  </a:lnTo>
                  <a:lnTo>
                    <a:pt x="6" y="15"/>
                  </a:lnTo>
                  <a:lnTo>
                    <a:pt x="11" y="18"/>
                  </a:lnTo>
                  <a:lnTo>
                    <a:pt x="24" y="25"/>
                  </a:lnTo>
                  <a:lnTo>
                    <a:pt x="29" y="0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rgbClr val="E5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06" name="Freeform 158"/>
            <p:cNvSpPr>
              <a:spLocks/>
            </p:cNvSpPr>
            <p:nvPr/>
          </p:nvSpPr>
          <p:spPr bwMode="auto">
            <a:xfrm>
              <a:off x="461963" y="3819525"/>
              <a:ext cx="6350" cy="3175"/>
            </a:xfrm>
            <a:custGeom>
              <a:avLst/>
              <a:gdLst>
                <a:gd name="T0" fmla="*/ 6350 w 4"/>
                <a:gd name="T1" fmla="*/ 0 h 2"/>
                <a:gd name="T2" fmla="*/ 6350 w 4"/>
                <a:gd name="T3" fmla="*/ 0 h 2"/>
                <a:gd name="T4" fmla="*/ 1588 w 4"/>
                <a:gd name="T5" fmla="*/ 1588 h 2"/>
                <a:gd name="T6" fmla="*/ 0 w 4"/>
                <a:gd name="T7" fmla="*/ 1588 h 2"/>
                <a:gd name="T8" fmla="*/ 1588 w 4"/>
                <a:gd name="T9" fmla="*/ 3175 h 2"/>
                <a:gd name="T10" fmla="*/ 1588 w 4"/>
                <a:gd name="T11" fmla="*/ 3175 h 2"/>
                <a:gd name="T12" fmla="*/ 1588 w 4"/>
                <a:gd name="T13" fmla="*/ 3175 h 2"/>
                <a:gd name="T14" fmla="*/ 4763 w 4"/>
                <a:gd name="T15" fmla="*/ 3175 h 2"/>
                <a:gd name="T16" fmla="*/ 6350 w 4"/>
                <a:gd name="T17" fmla="*/ 1588 h 2"/>
                <a:gd name="T18" fmla="*/ 6350 w 4"/>
                <a:gd name="T19" fmla="*/ 0 h 2"/>
                <a:gd name="T20" fmla="*/ 6350 w 4"/>
                <a:gd name="T21" fmla="*/ 0 h 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" h="2">
                  <a:moveTo>
                    <a:pt x="4" y="0"/>
                  </a:moveTo>
                  <a:lnTo>
                    <a:pt x="4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1" y="2"/>
                  </a:lnTo>
                  <a:lnTo>
                    <a:pt x="3" y="2"/>
                  </a:lnTo>
                  <a:lnTo>
                    <a:pt x="4" y="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1EC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07" name="Freeform 159"/>
            <p:cNvSpPr>
              <a:spLocks/>
            </p:cNvSpPr>
            <p:nvPr/>
          </p:nvSpPr>
          <p:spPr bwMode="auto">
            <a:xfrm>
              <a:off x="593725" y="4206875"/>
              <a:ext cx="4763" cy="6350"/>
            </a:xfrm>
            <a:custGeom>
              <a:avLst/>
              <a:gdLst>
                <a:gd name="T0" fmla="*/ 4763 w 3"/>
                <a:gd name="T1" fmla="*/ 0 h 4"/>
                <a:gd name="T2" fmla="*/ 4763 w 3"/>
                <a:gd name="T3" fmla="*/ 0 h 4"/>
                <a:gd name="T4" fmla="*/ 1588 w 3"/>
                <a:gd name="T5" fmla="*/ 0 h 4"/>
                <a:gd name="T6" fmla="*/ 0 w 3"/>
                <a:gd name="T7" fmla="*/ 3175 h 4"/>
                <a:gd name="T8" fmla="*/ 0 w 3"/>
                <a:gd name="T9" fmla="*/ 4763 h 4"/>
                <a:gd name="T10" fmla="*/ 0 w 3"/>
                <a:gd name="T11" fmla="*/ 4763 h 4"/>
                <a:gd name="T12" fmla="*/ 0 w 3"/>
                <a:gd name="T13" fmla="*/ 4763 h 4"/>
                <a:gd name="T14" fmla="*/ 1588 w 3"/>
                <a:gd name="T15" fmla="*/ 6350 h 4"/>
                <a:gd name="T16" fmla="*/ 1588 w 3"/>
                <a:gd name="T17" fmla="*/ 4763 h 4"/>
                <a:gd name="T18" fmla="*/ 4763 w 3"/>
                <a:gd name="T19" fmla="*/ 3175 h 4"/>
                <a:gd name="T20" fmla="*/ 4763 w 3"/>
                <a:gd name="T21" fmla="*/ 0 h 4"/>
                <a:gd name="T22" fmla="*/ 4763 w 3"/>
                <a:gd name="T23" fmla="*/ 0 h 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" h="4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4"/>
                  </a:lnTo>
                  <a:lnTo>
                    <a:pt x="1" y="3"/>
                  </a:lnTo>
                  <a:lnTo>
                    <a:pt x="3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1EC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08" name="Freeform 160"/>
            <p:cNvSpPr>
              <a:spLocks/>
            </p:cNvSpPr>
            <p:nvPr/>
          </p:nvSpPr>
          <p:spPr bwMode="auto">
            <a:xfrm>
              <a:off x="20638" y="3860800"/>
              <a:ext cx="754063" cy="1736725"/>
            </a:xfrm>
            <a:custGeom>
              <a:avLst/>
              <a:gdLst>
                <a:gd name="T0" fmla="*/ 749300 w 475"/>
                <a:gd name="T1" fmla="*/ 1090613 h 1094"/>
                <a:gd name="T2" fmla="*/ 669925 w 475"/>
                <a:gd name="T3" fmla="*/ 1054100 h 1094"/>
                <a:gd name="T4" fmla="*/ 579438 w 475"/>
                <a:gd name="T5" fmla="*/ 984250 h 1094"/>
                <a:gd name="T6" fmla="*/ 466725 w 475"/>
                <a:gd name="T7" fmla="*/ 906463 h 1094"/>
                <a:gd name="T8" fmla="*/ 409575 w 475"/>
                <a:gd name="T9" fmla="*/ 877888 h 1094"/>
                <a:gd name="T10" fmla="*/ 347663 w 475"/>
                <a:gd name="T11" fmla="*/ 912813 h 1094"/>
                <a:gd name="T12" fmla="*/ 288925 w 475"/>
                <a:gd name="T13" fmla="*/ 898525 h 1094"/>
                <a:gd name="T14" fmla="*/ 249238 w 475"/>
                <a:gd name="T15" fmla="*/ 814388 h 1094"/>
                <a:gd name="T16" fmla="*/ 200025 w 475"/>
                <a:gd name="T17" fmla="*/ 795338 h 1094"/>
                <a:gd name="T18" fmla="*/ 157163 w 475"/>
                <a:gd name="T19" fmla="*/ 730250 h 1094"/>
                <a:gd name="T20" fmla="*/ 249238 w 475"/>
                <a:gd name="T21" fmla="*/ 684213 h 1094"/>
                <a:gd name="T22" fmla="*/ 317500 w 475"/>
                <a:gd name="T23" fmla="*/ 727075 h 1094"/>
                <a:gd name="T24" fmla="*/ 347663 w 475"/>
                <a:gd name="T25" fmla="*/ 627063 h 1094"/>
                <a:gd name="T26" fmla="*/ 388938 w 475"/>
                <a:gd name="T27" fmla="*/ 554038 h 1094"/>
                <a:gd name="T28" fmla="*/ 439738 w 475"/>
                <a:gd name="T29" fmla="*/ 490538 h 1094"/>
                <a:gd name="T30" fmla="*/ 517525 w 475"/>
                <a:gd name="T31" fmla="*/ 458788 h 1094"/>
                <a:gd name="T32" fmla="*/ 520700 w 475"/>
                <a:gd name="T33" fmla="*/ 398463 h 1094"/>
                <a:gd name="T34" fmla="*/ 554038 w 475"/>
                <a:gd name="T35" fmla="*/ 422275 h 1094"/>
                <a:gd name="T36" fmla="*/ 581025 w 475"/>
                <a:gd name="T37" fmla="*/ 450850 h 1094"/>
                <a:gd name="T38" fmla="*/ 585788 w 475"/>
                <a:gd name="T39" fmla="*/ 411163 h 1094"/>
                <a:gd name="T40" fmla="*/ 558800 w 475"/>
                <a:gd name="T41" fmla="*/ 327025 h 1094"/>
                <a:gd name="T42" fmla="*/ 515938 w 475"/>
                <a:gd name="T43" fmla="*/ 250825 h 1094"/>
                <a:gd name="T44" fmla="*/ 477838 w 475"/>
                <a:gd name="T45" fmla="*/ 227013 h 1094"/>
                <a:gd name="T46" fmla="*/ 420688 w 475"/>
                <a:gd name="T47" fmla="*/ 200025 h 1094"/>
                <a:gd name="T48" fmla="*/ 379413 w 475"/>
                <a:gd name="T49" fmla="*/ 300038 h 1094"/>
                <a:gd name="T50" fmla="*/ 369888 w 475"/>
                <a:gd name="T51" fmla="*/ 344488 h 1094"/>
                <a:gd name="T52" fmla="*/ 334963 w 475"/>
                <a:gd name="T53" fmla="*/ 307975 h 1094"/>
                <a:gd name="T54" fmla="*/ 269875 w 475"/>
                <a:gd name="T55" fmla="*/ 252413 h 1094"/>
                <a:gd name="T56" fmla="*/ 325438 w 475"/>
                <a:gd name="T57" fmla="*/ 179388 h 1094"/>
                <a:gd name="T58" fmla="*/ 395288 w 475"/>
                <a:gd name="T59" fmla="*/ 111125 h 1094"/>
                <a:gd name="T60" fmla="*/ 407988 w 475"/>
                <a:gd name="T61" fmla="*/ 79375 h 1094"/>
                <a:gd name="T62" fmla="*/ 446088 w 475"/>
                <a:gd name="T63" fmla="*/ 157163 h 1094"/>
                <a:gd name="T64" fmla="*/ 509588 w 475"/>
                <a:gd name="T65" fmla="*/ 206375 h 1094"/>
                <a:gd name="T66" fmla="*/ 533400 w 475"/>
                <a:gd name="T67" fmla="*/ 152400 h 1094"/>
                <a:gd name="T68" fmla="*/ 555625 w 475"/>
                <a:gd name="T69" fmla="*/ 119063 h 1094"/>
                <a:gd name="T70" fmla="*/ 520700 w 475"/>
                <a:gd name="T71" fmla="*/ 68263 h 1094"/>
                <a:gd name="T72" fmla="*/ 439738 w 475"/>
                <a:gd name="T73" fmla="*/ 22225 h 1094"/>
                <a:gd name="T74" fmla="*/ 377825 w 475"/>
                <a:gd name="T75" fmla="*/ 0 h 1094"/>
                <a:gd name="T76" fmla="*/ 358775 w 475"/>
                <a:gd name="T77" fmla="*/ 82550 h 1094"/>
                <a:gd name="T78" fmla="*/ 342900 w 475"/>
                <a:gd name="T79" fmla="*/ 96838 h 1094"/>
                <a:gd name="T80" fmla="*/ 288925 w 475"/>
                <a:gd name="T81" fmla="*/ 84138 h 1094"/>
                <a:gd name="T82" fmla="*/ 187325 w 475"/>
                <a:gd name="T83" fmla="*/ 192088 h 1094"/>
                <a:gd name="T84" fmla="*/ 0 w 475"/>
                <a:gd name="T85" fmla="*/ 708025 h 1094"/>
                <a:gd name="T86" fmla="*/ 39688 w 475"/>
                <a:gd name="T87" fmla="*/ 720725 h 1094"/>
                <a:gd name="T88" fmla="*/ 77788 w 475"/>
                <a:gd name="T89" fmla="*/ 795338 h 1094"/>
                <a:gd name="T90" fmla="*/ 196850 w 475"/>
                <a:gd name="T91" fmla="*/ 868363 h 1094"/>
                <a:gd name="T92" fmla="*/ 261938 w 475"/>
                <a:gd name="T93" fmla="*/ 915988 h 1094"/>
                <a:gd name="T94" fmla="*/ 325438 w 475"/>
                <a:gd name="T95" fmla="*/ 960438 h 1094"/>
                <a:gd name="T96" fmla="*/ 301625 w 475"/>
                <a:gd name="T97" fmla="*/ 1068388 h 1094"/>
                <a:gd name="T98" fmla="*/ 320675 w 475"/>
                <a:gd name="T99" fmla="*/ 1122363 h 1094"/>
                <a:gd name="T100" fmla="*/ 358775 w 475"/>
                <a:gd name="T101" fmla="*/ 1211263 h 1094"/>
                <a:gd name="T102" fmla="*/ 411163 w 475"/>
                <a:gd name="T103" fmla="*/ 1335088 h 1094"/>
                <a:gd name="T104" fmla="*/ 393700 w 475"/>
                <a:gd name="T105" fmla="*/ 1482725 h 1094"/>
                <a:gd name="T106" fmla="*/ 400050 w 475"/>
                <a:gd name="T107" fmla="*/ 1539875 h 1094"/>
                <a:gd name="T108" fmla="*/ 411163 w 475"/>
                <a:gd name="T109" fmla="*/ 1668463 h 1094"/>
                <a:gd name="T110" fmla="*/ 487363 w 475"/>
                <a:gd name="T111" fmla="*/ 1735138 h 1094"/>
                <a:gd name="T112" fmla="*/ 471488 w 475"/>
                <a:gd name="T113" fmla="*/ 1660525 h 1094"/>
                <a:gd name="T114" fmla="*/ 488950 w 475"/>
                <a:gd name="T115" fmla="*/ 1581150 h 1094"/>
                <a:gd name="T116" fmla="*/ 549275 w 475"/>
                <a:gd name="T117" fmla="*/ 1506538 h 1094"/>
                <a:gd name="T118" fmla="*/ 582613 w 475"/>
                <a:gd name="T119" fmla="*/ 1450975 h 1094"/>
                <a:gd name="T120" fmla="*/ 631825 w 475"/>
                <a:gd name="T121" fmla="*/ 1376363 h 1094"/>
                <a:gd name="T122" fmla="*/ 690563 w 475"/>
                <a:gd name="T123" fmla="*/ 1290638 h 1094"/>
                <a:gd name="T124" fmla="*/ 728663 w 475"/>
                <a:gd name="T125" fmla="*/ 1177925 h 109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475" h="1094">
                  <a:moveTo>
                    <a:pt x="459" y="742"/>
                  </a:moveTo>
                  <a:lnTo>
                    <a:pt x="459" y="742"/>
                  </a:lnTo>
                  <a:lnTo>
                    <a:pt x="467" y="734"/>
                  </a:lnTo>
                  <a:lnTo>
                    <a:pt x="469" y="729"/>
                  </a:lnTo>
                  <a:lnTo>
                    <a:pt x="472" y="725"/>
                  </a:lnTo>
                  <a:lnTo>
                    <a:pt x="475" y="710"/>
                  </a:lnTo>
                  <a:lnTo>
                    <a:pt x="475" y="703"/>
                  </a:lnTo>
                  <a:lnTo>
                    <a:pt x="475" y="693"/>
                  </a:lnTo>
                  <a:lnTo>
                    <a:pt x="472" y="687"/>
                  </a:lnTo>
                  <a:lnTo>
                    <a:pt x="467" y="682"/>
                  </a:lnTo>
                  <a:lnTo>
                    <a:pt x="463" y="678"/>
                  </a:lnTo>
                  <a:lnTo>
                    <a:pt x="462" y="677"/>
                  </a:lnTo>
                  <a:lnTo>
                    <a:pt x="461" y="677"/>
                  </a:lnTo>
                  <a:lnTo>
                    <a:pt x="459" y="678"/>
                  </a:lnTo>
                  <a:lnTo>
                    <a:pt x="458" y="677"/>
                  </a:lnTo>
                  <a:lnTo>
                    <a:pt x="453" y="674"/>
                  </a:lnTo>
                  <a:lnTo>
                    <a:pt x="443" y="668"/>
                  </a:lnTo>
                  <a:lnTo>
                    <a:pt x="432" y="666"/>
                  </a:lnTo>
                  <a:lnTo>
                    <a:pt x="422" y="664"/>
                  </a:lnTo>
                  <a:lnTo>
                    <a:pt x="418" y="663"/>
                  </a:lnTo>
                  <a:lnTo>
                    <a:pt x="412" y="659"/>
                  </a:lnTo>
                  <a:lnTo>
                    <a:pt x="406" y="657"/>
                  </a:lnTo>
                  <a:lnTo>
                    <a:pt x="401" y="654"/>
                  </a:lnTo>
                  <a:lnTo>
                    <a:pt x="390" y="650"/>
                  </a:lnTo>
                  <a:lnTo>
                    <a:pt x="380" y="648"/>
                  </a:lnTo>
                  <a:lnTo>
                    <a:pt x="379" y="644"/>
                  </a:lnTo>
                  <a:lnTo>
                    <a:pt x="375" y="637"/>
                  </a:lnTo>
                  <a:lnTo>
                    <a:pt x="371" y="628"/>
                  </a:lnTo>
                  <a:lnTo>
                    <a:pt x="369" y="624"/>
                  </a:lnTo>
                  <a:lnTo>
                    <a:pt x="365" y="620"/>
                  </a:lnTo>
                  <a:lnTo>
                    <a:pt x="356" y="615"/>
                  </a:lnTo>
                  <a:lnTo>
                    <a:pt x="346" y="608"/>
                  </a:lnTo>
                  <a:lnTo>
                    <a:pt x="337" y="600"/>
                  </a:lnTo>
                  <a:lnTo>
                    <a:pt x="333" y="594"/>
                  </a:lnTo>
                  <a:lnTo>
                    <a:pt x="332" y="591"/>
                  </a:lnTo>
                  <a:lnTo>
                    <a:pt x="328" y="589"/>
                  </a:lnTo>
                  <a:lnTo>
                    <a:pt x="321" y="584"/>
                  </a:lnTo>
                  <a:lnTo>
                    <a:pt x="304" y="574"/>
                  </a:lnTo>
                  <a:lnTo>
                    <a:pt x="299" y="571"/>
                  </a:lnTo>
                  <a:lnTo>
                    <a:pt x="294" y="571"/>
                  </a:lnTo>
                  <a:lnTo>
                    <a:pt x="291" y="570"/>
                  </a:lnTo>
                  <a:lnTo>
                    <a:pt x="288" y="571"/>
                  </a:lnTo>
                  <a:lnTo>
                    <a:pt x="286" y="570"/>
                  </a:lnTo>
                  <a:lnTo>
                    <a:pt x="283" y="566"/>
                  </a:lnTo>
                  <a:lnTo>
                    <a:pt x="275" y="557"/>
                  </a:lnTo>
                  <a:lnTo>
                    <a:pt x="270" y="555"/>
                  </a:lnTo>
                  <a:lnTo>
                    <a:pt x="265" y="553"/>
                  </a:lnTo>
                  <a:lnTo>
                    <a:pt x="260" y="552"/>
                  </a:lnTo>
                  <a:lnTo>
                    <a:pt x="259" y="553"/>
                  </a:lnTo>
                  <a:lnTo>
                    <a:pt x="258" y="553"/>
                  </a:lnTo>
                  <a:lnTo>
                    <a:pt x="257" y="555"/>
                  </a:lnTo>
                  <a:lnTo>
                    <a:pt x="254" y="555"/>
                  </a:lnTo>
                  <a:lnTo>
                    <a:pt x="250" y="555"/>
                  </a:lnTo>
                  <a:lnTo>
                    <a:pt x="248" y="552"/>
                  </a:lnTo>
                  <a:lnTo>
                    <a:pt x="245" y="552"/>
                  </a:lnTo>
                  <a:lnTo>
                    <a:pt x="243" y="552"/>
                  </a:lnTo>
                  <a:lnTo>
                    <a:pt x="236" y="555"/>
                  </a:lnTo>
                  <a:lnTo>
                    <a:pt x="234" y="557"/>
                  </a:lnTo>
                  <a:lnTo>
                    <a:pt x="229" y="564"/>
                  </a:lnTo>
                  <a:lnTo>
                    <a:pt x="224" y="570"/>
                  </a:lnTo>
                  <a:lnTo>
                    <a:pt x="219" y="575"/>
                  </a:lnTo>
                  <a:lnTo>
                    <a:pt x="218" y="576"/>
                  </a:lnTo>
                  <a:lnTo>
                    <a:pt x="215" y="576"/>
                  </a:lnTo>
                  <a:lnTo>
                    <a:pt x="211" y="574"/>
                  </a:lnTo>
                  <a:lnTo>
                    <a:pt x="206" y="570"/>
                  </a:lnTo>
                  <a:lnTo>
                    <a:pt x="202" y="570"/>
                  </a:lnTo>
                  <a:lnTo>
                    <a:pt x="197" y="571"/>
                  </a:lnTo>
                  <a:lnTo>
                    <a:pt x="189" y="575"/>
                  </a:lnTo>
                  <a:lnTo>
                    <a:pt x="186" y="575"/>
                  </a:lnTo>
                  <a:lnTo>
                    <a:pt x="185" y="572"/>
                  </a:lnTo>
                  <a:lnTo>
                    <a:pt x="182" y="566"/>
                  </a:lnTo>
                  <a:lnTo>
                    <a:pt x="180" y="557"/>
                  </a:lnTo>
                  <a:lnTo>
                    <a:pt x="180" y="550"/>
                  </a:lnTo>
                  <a:lnTo>
                    <a:pt x="180" y="546"/>
                  </a:lnTo>
                  <a:lnTo>
                    <a:pt x="178" y="542"/>
                  </a:lnTo>
                  <a:lnTo>
                    <a:pt x="175" y="533"/>
                  </a:lnTo>
                  <a:lnTo>
                    <a:pt x="170" y="527"/>
                  </a:lnTo>
                  <a:lnTo>
                    <a:pt x="167" y="524"/>
                  </a:lnTo>
                  <a:lnTo>
                    <a:pt x="165" y="523"/>
                  </a:lnTo>
                  <a:lnTo>
                    <a:pt x="162" y="523"/>
                  </a:lnTo>
                  <a:lnTo>
                    <a:pt x="160" y="521"/>
                  </a:lnTo>
                  <a:lnTo>
                    <a:pt x="157" y="513"/>
                  </a:lnTo>
                  <a:lnTo>
                    <a:pt x="156" y="506"/>
                  </a:lnTo>
                  <a:lnTo>
                    <a:pt x="156" y="499"/>
                  </a:lnTo>
                  <a:lnTo>
                    <a:pt x="156" y="497"/>
                  </a:lnTo>
                  <a:lnTo>
                    <a:pt x="155" y="494"/>
                  </a:lnTo>
                  <a:lnTo>
                    <a:pt x="150" y="490"/>
                  </a:lnTo>
                  <a:lnTo>
                    <a:pt x="144" y="489"/>
                  </a:lnTo>
                  <a:lnTo>
                    <a:pt x="139" y="488"/>
                  </a:lnTo>
                  <a:lnTo>
                    <a:pt x="136" y="489"/>
                  </a:lnTo>
                  <a:lnTo>
                    <a:pt x="132" y="493"/>
                  </a:lnTo>
                  <a:lnTo>
                    <a:pt x="128" y="497"/>
                  </a:lnTo>
                  <a:lnTo>
                    <a:pt x="126" y="501"/>
                  </a:lnTo>
                  <a:lnTo>
                    <a:pt x="123" y="502"/>
                  </a:lnTo>
                  <a:lnTo>
                    <a:pt x="119" y="502"/>
                  </a:lnTo>
                  <a:lnTo>
                    <a:pt x="114" y="501"/>
                  </a:lnTo>
                  <a:lnTo>
                    <a:pt x="108" y="497"/>
                  </a:lnTo>
                  <a:lnTo>
                    <a:pt x="103" y="493"/>
                  </a:lnTo>
                  <a:lnTo>
                    <a:pt x="98" y="488"/>
                  </a:lnTo>
                  <a:lnTo>
                    <a:pt x="95" y="482"/>
                  </a:lnTo>
                  <a:lnTo>
                    <a:pt x="95" y="479"/>
                  </a:lnTo>
                  <a:lnTo>
                    <a:pt x="95" y="475"/>
                  </a:lnTo>
                  <a:lnTo>
                    <a:pt x="97" y="468"/>
                  </a:lnTo>
                  <a:lnTo>
                    <a:pt x="99" y="460"/>
                  </a:lnTo>
                  <a:lnTo>
                    <a:pt x="107" y="448"/>
                  </a:lnTo>
                  <a:lnTo>
                    <a:pt x="113" y="438"/>
                  </a:lnTo>
                  <a:lnTo>
                    <a:pt x="118" y="433"/>
                  </a:lnTo>
                  <a:lnTo>
                    <a:pt x="124" y="431"/>
                  </a:lnTo>
                  <a:lnTo>
                    <a:pt x="133" y="430"/>
                  </a:lnTo>
                  <a:lnTo>
                    <a:pt x="142" y="430"/>
                  </a:lnTo>
                  <a:lnTo>
                    <a:pt x="148" y="431"/>
                  </a:lnTo>
                  <a:lnTo>
                    <a:pt x="151" y="433"/>
                  </a:lnTo>
                  <a:lnTo>
                    <a:pt x="155" y="433"/>
                  </a:lnTo>
                  <a:lnTo>
                    <a:pt x="157" y="431"/>
                  </a:lnTo>
                  <a:lnTo>
                    <a:pt x="161" y="430"/>
                  </a:lnTo>
                  <a:lnTo>
                    <a:pt x="167" y="430"/>
                  </a:lnTo>
                  <a:lnTo>
                    <a:pt x="175" y="431"/>
                  </a:lnTo>
                  <a:lnTo>
                    <a:pt x="181" y="433"/>
                  </a:lnTo>
                  <a:lnTo>
                    <a:pt x="182" y="435"/>
                  </a:lnTo>
                  <a:lnTo>
                    <a:pt x="185" y="438"/>
                  </a:lnTo>
                  <a:lnTo>
                    <a:pt x="190" y="445"/>
                  </a:lnTo>
                  <a:lnTo>
                    <a:pt x="194" y="453"/>
                  </a:lnTo>
                  <a:lnTo>
                    <a:pt x="196" y="455"/>
                  </a:lnTo>
                  <a:lnTo>
                    <a:pt x="199" y="458"/>
                  </a:lnTo>
                  <a:lnTo>
                    <a:pt x="200" y="458"/>
                  </a:lnTo>
                  <a:lnTo>
                    <a:pt x="202" y="456"/>
                  </a:lnTo>
                  <a:lnTo>
                    <a:pt x="204" y="451"/>
                  </a:lnTo>
                  <a:lnTo>
                    <a:pt x="206" y="441"/>
                  </a:lnTo>
                  <a:lnTo>
                    <a:pt x="206" y="438"/>
                  </a:lnTo>
                  <a:lnTo>
                    <a:pt x="205" y="433"/>
                  </a:lnTo>
                  <a:lnTo>
                    <a:pt x="202" y="425"/>
                  </a:lnTo>
                  <a:lnTo>
                    <a:pt x="204" y="420"/>
                  </a:lnTo>
                  <a:lnTo>
                    <a:pt x="207" y="410"/>
                  </a:lnTo>
                  <a:lnTo>
                    <a:pt x="214" y="400"/>
                  </a:lnTo>
                  <a:lnTo>
                    <a:pt x="216" y="396"/>
                  </a:lnTo>
                  <a:lnTo>
                    <a:pt x="219" y="395"/>
                  </a:lnTo>
                  <a:lnTo>
                    <a:pt x="225" y="390"/>
                  </a:lnTo>
                  <a:lnTo>
                    <a:pt x="230" y="383"/>
                  </a:lnTo>
                  <a:lnTo>
                    <a:pt x="234" y="378"/>
                  </a:lnTo>
                  <a:lnTo>
                    <a:pt x="235" y="375"/>
                  </a:lnTo>
                  <a:lnTo>
                    <a:pt x="236" y="372"/>
                  </a:lnTo>
                  <a:lnTo>
                    <a:pt x="238" y="371"/>
                  </a:lnTo>
                  <a:lnTo>
                    <a:pt x="244" y="370"/>
                  </a:lnTo>
                  <a:lnTo>
                    <a:pt x="244" y="366"/>
                  </a:lnTo>
                  <a:lnTo>
                    <a:pt x="244" y="358"/>
                  </a:lnTo>
                  <a:lnTo>
                    <a:pt x="245" y="349"/>
                  </a:lnTo>
                  <a:lnTo>
                    <a:pt x="247" y="344"/>
                  </a:lnTo>
                  <a:lnTo>
                    <a:pt x="250" y="341"/>
                  </a:lnTo>
                  <a:lnTo>
                    <a:pt x="258" y="336"/>
                  </a:lnTo>
                  <a:lnTo>
                    <a:pt x="269" y="329"/>
                  </a:lnTo>
                  <a:lnTo>
                    <a:pt x="273" y="327"/>
                  </a:lnTo>
                  <a:lnTo>
                    <a:pt x="275" y="322"/>
                  </a:lnTo>
                  <a:lnTo>
                    <a:pt x="277" y="317"/>
                  </a:lnTo>
                  <a:lnTo>
                    <a:pt x="275" y="313"/>
                  </a:lnTo>
                  <a:lnTo>
                    <a:pt x="275" y="312"/>
                  </a:lnTo>
                  <a:lnTo>
                    <a:pt x="277" y="309"/>
                  </a:lnTo>
                  <a:lnTo>
                    <a:pt x="283" y="304"/>
                  </a:lnTo>
                  <a:lnTo>
                    <a:pt x="289" y="299"/>
                  </a:lnTo>
                  <a:lnTo>
                    <a:pt x="296" y="296"/>
                  </a:lnTo>
                  <a:lnTo>
                    <a:pt x="301" y="296"/>
                  </a:lnTo>
                  <a:lnTo>
                    <a:pt x="304" y="298"/>
                  </a:lnTo>
                  <a:lnTo>
                    <a:pt x="307" y="300"/>
                  </a:lnTo>
                  <a:lnTo>
                    <a:pt x="307" y="301"/>
                  </a:lnTo>
                  <a:lnTo>
                    <a:pt x="323" y="293"/>
                  </a:lnTo>
                  <a:lnTo>
                    <a:pt x="325" y="291"/>
                  </a:lnTo>
                  <a:lnTo>
                    <a:pt x="326" y="289"/>
                  </a:lnTo>
                  <a:lnTo>
                    <a:pt x="325" y="285"/>
                  </a:lnTo>
                  <a:lnTo>
                    <a:pt x="322" y="280"/>
                  </a:lnTo>
                  <a:lnTo>
                    <a:pt x="320" y="278"/>
                  </a:lnTo>
                  <a:lnTo>
                    <a:pt x="318" y="274"/>
                  </a:lnTo>
                  <a:lnTo>
                    <a:pt x="318" y="270"/>
                  </a:lnTo>
                  <a:lnTo>
                    <a:pt x="321" y="266"/>
                  </a:lnTo>
                  <a:lnTo>
                    <a:pt x="322" y="264"/>
                  </a:lnTo>
                  <a:lnTo>
                    <a:pt x="326" y="261"/>
                  </a:lnTo>
                  <a:lnTo>
                    <a:pt x="327" y="257"/>
                  </a:lnTo>
                  <a:lnTo>
                    <a:pt x="328" y="254"/>
                  </a:lnTo>
                  <a:lnTo>
                    <a:pt x="328" y="251"/>
                  </a:lnTo>
                  <a:lnTo>
                    <a:pt x="330" y="251"/>
                  </a:lnTo>
                  <a:lnTo>
                    <a:pt x="331" y="251"/>
                  </a:lnTo>
                  <a:lnTo>
                    <a:pt x="337" y="251"/>
                  </a:lnTo>
                  <a:lnTo>
                    <a:pt x="345" y="250"/>
                  </a:lnTo>
                  <a:lnTo>
                    <a:pt x="349" y="250"/>
                  </a:lnTo>
                  <a:lnTo>
                    <a:pt x="351" y="249"/>
                  </a:lnTo>
                  <a:lnTo>
                    <a:pt x="354" y="247"/>
                  </a:lnTo>
                  <a:lnTo>
                    <a:pt x="355" y="249"/>
                  </a:lnTo>
                  <a:lnTo>
                    <a:pt x="355" y="252"/>
                  </a:lnTo>
                  <a:lnTo>
                    <a:pt x="352" y="260"/>
                  </a:lnTo>
                  <a:lnTo>
                    <a:pt x="349" y="266"/>
                  </a:lnTo>
                  <a:lnTo>
                    <a:pt x="347" y="269"/>
                  </a:lnTo>
                  <a:lnTo>
                    <a:pt x="347" y="271"/>
                  </a:lnTo>
                  <a:lnTo>
                    <a:pt x="349" y="275"/>
                  </a:lnTo>
                  <a:lnTo>
                    <a:pt x="352" y="278"/>
                  </a:lnTo>
                  <a:lnTo>
                    <a:pt x="355" y="278"/>
                  </a:lnTo>
                  <a:lnTo>
                    <a:pt x="357" y="278"/>
                  </a:lnTo>
                  <a:lnTo>
                    <a:pt x="360" y="279"/>
                  </a:lnTo>
                  <a:lnTo>
                    <a:pt x="362" y="284"/>
                  </a:lnTo>
                  <a:lnTo>
                    <a:pt x="364" y="284"/>
                  </a:lnTo>
                  <a:lnTo>
                    <a:pt x="366" y="284"/>
                  </a:lnTo>
                  <a:lnTo>
                    <a:pt x="370" y="283"/>
                  </a:lnTo>
                  <a:lnTo>
                    <a:pt x="374" y="284"/>
                  </a:lnTo>
                  <a:lnTo>
                    <a:pt x="375" y="284"/>
                  </a:lnTo>
                  <a:lnTo>
                    <a:pt x="376" y="283"/>
                  </a:lnTo>
                  <a:lnTo>
                    <a:pt x="379" y="280"/>
                  </a:lnTo>
                  <a:lnTo>
                    <a:pt x="380" y="278"/>
                  </a:lnTo>
                  <a:lnTo>
                    <a:pt x="381" y="274"/>
                  </a:lnTo>
                  <a:lnTo>
                    <a:pt x="379" y="270"/>
                  </a:lnTo>
                  <a:lnTo>
                    <a:pt x="376" y="266"/>
                  </a:lnTo>
                  <a:lnTo>
                    <a:pt x="371" y="262"/>
                  </a:lnTo>
                  <a:lnTo>
                    <a:pt x="369" y="259"/>
                  </a:lnTo>
                  <a:lnTo>
                    <a:pt x="367" y="252"/>
                  </a:lnTo>
                  <a:lnTo>
                    <a:pt x="367" y="241"/>
                  </a:lnTo>
                  <a:lnTo>
                    <a:pt x="366" y="223"/>
                  </a:lnTo>
                  <a:lnTo>
                    <a:pt x="365" y="220"/>
                  </a:lnTo>
                  <a:lnTo>
                    <a:pt x="362" y="216"/>
                  </a:lnTo>
                  <a:lnTo>
                    <a:pt x="360" y="212"/>
                  </a:lnTo>
                  <a:lnTo>
                    <a:pt x="357" y="212"/>
                  </a:lnTo>
                  <a:lnTo>
                    <a:pt x="356" y="212"/>
                  </a:lnTo>
                  <a:lnTo>
                    <a:pt x="355" y="211"/>
                  </a:lnTo>
                  <a:lnTo>
                    <a:pt x="352" y="206"/>
                  </a:lnTo>
                  <a:lnTo>
                    <a:pt x="350" y="199"/>
                  </a:lnTo>
                  <a:lnTo>
                    <a:pt x="346" y="196"/>
                  </a:lnTo>
                  <a:lnTo>
                    <a:pt x="345" y="192"/>
                  </a:lnTo>
                  <a:lnTo>
                    <a:pt x="344" y="188"/>
                  </a:lnTo>
                  <a:lnTo>
                    <a:pt x="342" y="183"/>
                  </a:lnTo>
                  <a:lnTo>
                    <a:pt x="341" y="179"/>
                  </a:lnTo>
                  <a:lnTo>
                    <a:pt x="336" y="173"/>
                  </a:lnTo>
                  <a:lnTo>
                    <a:pt x="331" y="167"/>
                  </a:lnTo>
                  <a:lnTo>
                    <a:pt x="327" y="162"/>
                  </a:lnTo>
                  <a:lnTo>
                    <a:pt x="325" y="158"/>
                  </a:lnTo>
                  <a:lnTo>
                    <a:pt x="322" y="157"/>
                  </a:lnTo>
                  <a:lnTo>
                    <a:pt x="321" y="158"/>
                  </a:lnTo>
                  <a:lnTo>
                    <a:pt x="320" y="159"/>
                  </a:lnTo>
                  <a:lnTo>
                    <a:pt x="318" y="160"/>
                  </a:lnTo>
                  <a:lnTo>
                    <a:pt x="315" y="162"/>
                  </a:lnTo>
                  <a:lnTo>
                    <a:pt x="307" y="162"/>
                  </a:lnTo>
                  <a:lnTo>
                    <a:pt x="306" y="162"/>
                  </a:lnTo>
                  <a:lnTo>
                    <a:pt x="304" y="159"/>
                  </a:lnTo>
                  <a:lnTo>
                    <a:pt x="303" y="154"/>
                  </a:lnTo>
                  <a:lnTo>
                    <a:pt x="301" y="143"/>
                  </a:lnTo>
                  <a:lnTo>
                    <a:pt x="301" y="141"/>
                  </a:lnTo>
                  <a:lnTo>
                    <a:pt x="298" y="140"/>
                  </a:lnTo>
                  <a:lnTo>
                    <a:pt x="293" y="138"/>
                  </a:lnTo>
                  <a:lnTo>
                    <a:pt x="287" y="135"/>
                  </a:lnTo>
                  <a:lnTo>
                    <a:pt x="284" y="134"/>
                  </a:lnTo>
                  <a:lnTo>
                    <a:pt x="283" y="133"/>
                  </a:lnTo>
                  <a:lnTo>
                    <a:pt x="279" y="130"/>
                  </a:lnTo>
                  <a:lnTo>
                    <a:pt x="275" y="130"/>
                  </a:lnTo>
                  <a:lnTo>
                    <a:pt x="270" y="129"/>
                  </a:lnTo>
                  <a:lnTo>
                    <a:pt x="268" y="128"/>
                  </a:lnTo>
                  <a:lnTo>
                    <a:pt x="265" y="126"/>
                  </a:lnTo>
                  <a:lnTo>
                    <a:pt x="262" y="124"/>
                  </a:lnTo>
                  <a:lnTo>
                    <a:pt x="258" y="124"/>
                  </a:lnTo>
                  <a:lnTo>
                    <a:pt x="255" y="124"/>
                  </a:lnTo>
                  <a:lnTo>
                    <a:pt x="254" y="130"/>
                  </a:lnTo>
                  <a:lnTo>
                    <a:pt x="254" y="144"/>
                  </a:lnTo>
                  <a:lnTo>
                    <a:pt x="254" y="159"/>
                  </a:lnTo>
                  <a:lnTo>
                    <a:pt x="253" y="172"/>
                  </a:lnTo>
                  <a:lnTo>
                    <a:pt x="250" y="178"/>
                  </a:lnTo>
                  <a:lnTo>
                    <a:pt x="247" y="184"/>
                  </a:lnTo>
                  <a:lnTo>
                    <a:pt x="243" y="188"/>
                  </a:lnTo>
                  <a:lnTo>
                    <a:pt x="239" y="189"/>
                  </a:lnTo>
                  <a:lnTo>
                    <a:pt x="238" y="191"/>
                  </a:lnTo>
                  <a:lnTo>
                    <a:pt x="238" y="193"/>
                  </a:lnTo>
                  <a:lnTo>
                    <a:pt x="239" y="196"/>
                  </a:lnTo>
                  <a:lnTo>
                    <a:pt x="240" y="196"/>
                  </a:lnTo>
                  <a:lnTo>
                    <a:pt x="240" y="197"/>
                  </a:lnTo>
                  <a:lnTo>
                    <a:pt x="240" y="198"/>
                  </a:lnTo>
                  <a:lnTo>
                    <a:pt x="238" y="202"/>
                  </a:lnTo>
                  <a:lnTo>
                    <a:pt x="235" y="208"/>
                  </a:lnTo>
                  <a:lnTo>
                    <a:pt x="233" y="215"/>
                  </a:lnTo>
                  <a:lnTo>
                    <a:pt x="233" y="217"/>
                  </a:lnTo>
                  <a:lnTo>
                    <a:pt x="231" y="217"/>
                  </a:lnTo>
                  <a:lnTo>
                    <a:pt x="230" y="217"/>
                  </a:lnTo>
                  <a:lnTo>
                    <a:pt x="229" y="216"/>
                  </a:lnTo>
                  <a:lnTo>
                    <a:pt x="225" y="212"/>
                  </a:lnTo>
                  <a:lnTo>
                    <a:pt x="224" y="207"/>
                  </a:lnTo>
                  <a:lnTo>
                    <a:pt x="221" y="202"/>
                  </a:lnTo>
                  <a:lnTo>
                    <a:pt x="219" y="197"/>
                  </a:lnTo>
                  <a:lnTo>
                    <a:pt x="215" y="194"/>
                  </a:lnTo>
                  <a:lnTo>
                    <a:pt x="214" y="193"/>
                  </a:lnTo>
                  <a:lnTo>
                    <a:pt x="211" y="194"/>
                  </a:lnTo>
                  <a:lnTo>
                    <a:pt x="209" y="193"/>
                  </a:lnTo>
                  <a:lnTo>
                    <a:pt x="206" y="192"/>
                  </a:lnTo>
                  <a:lnTo>
                    <a:pt x="205" y="192"/>
                  </a:lnTo>
                  <a:lnTo>
                    <a:pt x="201" y="192"/>
                  </a:lnTo>
                  <a:lnTo>
                    <a:pt x="195" y="188"/>
                  </a:lnTo>
                  <a:lnTo>
                    <a:pt x="182" y="181"/>
                  </a:lnTo>
                  <a:lnTo>
                    <a:pt x="180" y="179"/>
                  </a:lnTo>
                  <a:lnTo>
                    <a:pt x="178" y="177"/>
                  </a:lnTo>
                  <a:lnTo>
                    <a:pt x="175" y="169"/>
                  </a:lnTo>
                  <a:lnTo>
                    <a:pt x="172" y="163"/>
                  </a:lnTo>
                  <a:lnTo>
                    <a:pt x="170" y="159"/>
                  </a:lnTo>
                  <a:lnTo>
                    <a:pt x="168" y="158"/>
                  </a:lnTo>
                  <a:lnTo>
                    <a:pt x="168" y="157"/>
                  </a:lnTo>
                  <a:lnTo>
                    <a:pt x="170" y="153"/>
                  </a:lnTo>
                  <a:lnTo>
                    <a:pt x="171" y="149"/>
                  </a:lnTo>
                  <a:lnTo>
                    <a:pt x="176" y="144"/>
                  </a:lnTo>
                  <a:lnTo>
                    <a:pt x="184" y="135"/>
                  </a:lnTo>
                  <a:lnTo>
                    <a:pt x="194" y="124"/>
                  </a:lnTo>
                  <a:lnTo>
                    <a:pt x="200" y="116"/>
                  </a:lnTo>
                  <a:lnTo>
                    <a:pt x="205" y="113"/>
                  </a:lnTo>
                  <a:lnTo>
                    <a:pt x="207" y="109"/>
                  </a:lnTo>
                  <a:lnTo>
                    <a:pt x="210" y="105"/>
                  </a:lnTo>
                  <a:lnTo>
                    <a:pt x="212" y="100"/>
                  </a:lnTo>
                  <a:lnTo>
                    <a:pt x="212" y="97"/>
                  </a:lnTo>
                  <a:lnTo>
                    <a:pt x="215" y="96"/>
                  </a:lnTo>
                  <a:lnTo>
                    <a:pt x="223" y="92"/>
                  </a:lnTo>
                  <a:lnTo>
                    <a:pt x="239" y="87"/>
                  </a:lnTo>
                  <a:lnTo>
                    <a:pt x="241" y="86"/>
                  </a:lnTo>
                  <a:lnTo>
                    <a:pt x="243" y="84"/>
                  </a:lnTo>
                  <a:lnTo>
                    <a:pt x="247" y="77"/>
                  </a:lnTo>
                  <a:lnTo>
                    <a:pt x="249" y="70"/>
                  </a:lnTo>
                  <a:lnTo>
                    <a:pt x="250" y="65"/>
                  </a:lnTo>
                  <a:lnTo>
                    <a:pt x="250" y="61"/>
                  </a:lnTo>
                  <a:lnTo>
                    <a:pt x="249" y="56"/>
                  </a:lnTo>
                  <a:lnTo>
                    <a:pt x="247" y="52"/>
                  </a:lnTo>
                  <a:lnTo>
                    <a:pt x="244" y="50"/>
                  </a:lnTo>
                  <a:lnTo>
                    <a:pt x="248" y="48"/>
                  </a:lnTo>
                  <a:lnTo>
                    <a:pt x="253" y="50"/>
                  </a:lnTo>
                  <a:lnTo>
                    <a:pt x="257" y="50"/>
                  </a:lnTo>
                  <a:lnTo>
                    <a:pt x="260" y="51"/>
                  </a:lnTo>
                  <a:lnTo>
                    <a:pt x="265" y="50"/>
                  </a:lnTo>
                  <a:lnTo>
                    <a:pt x="270" y="48"/>
                  </a:lnTo>
                  <a:lnTo>
                    <a:pt x="275" y="50"/>
                  </a:lnTo>
                  <a:lnTo>
                    <a:pt x="294" y="61"/>
                  </a:lnTo>
                  <a:lnTo>
                    <a:pt x="293" y="72"/>
                  </a:lnTo>
                  <a:lnTo>
                    <a:pt x="291" y="92"/>
                  </a:lnTo>
                  <a:lnTo>
                    <a:pt x="286" y="96"/>
                  </a:lnTo>
                  <a:lnTo>
                    <a:pt x="281" y="99"/>
                  </a:lnTo>
                  <a:lnTo>
                    <a:pt x="274" y="105"/>
                  </a:lnTo>
                  <a:lnTo>
                    <a:pt x="273" y="107"/>
                  </a:lnTo>
                  <a:lnTo>
                    <a:pt x="273" y="110"/>
                  </a:lnTo>
                  <a:lnTo>
                    <a:pt x="273" y="111"/>
                  </a:lnTo>
                  <a:lnTo>
                    <a:pt x="275" y="113"/>
                  </a:lnTo>
                  <a:lnTo>
                    <a:pt x="283" y="114"/>
                  </a:lnTo>
                  <a:lnTo>
                    <a:pt x="294" y="119"/>
                  </a:lnTo>
                  <a:lnTo>
                    <a:pt x="307" y="124"/>
                  </a:lnTo>
                  <a:lnTo>
                    <a:pt x="316" y="129"/>
                  </a:lnTo>
                  <a:lnTo>
                    <a:pt x="318" y="130"/>
                  </a:lnTo>
                  <a:lnTo>
                    <a:pt x="321" y="130"/>
                  </a:lnTo>
                  <a:lnTo>
                    <a:pt x="322" y="129"/>
                  </a:lnTo>
                  <a:lnTo>
                    <a:pt x="325" y="126"/>
                  </a:lnTo>
                  <a:lnTo>
                    <a:pt x="328" y="116"/>
                  </a:lnTo>
                  <a:lnTo>
                    <a:pt x="330" y="113"/>
                  </a:lnTo>
                  <a:lnTo>
                    <a:pt x="330" y="106"/>
                  </a:lnTo>
                  <a:lnTo>
                    <a:pt x="328" y="100"/>
                  </a:lnTo>
                  <a:lnTo>
                    <a:pt x="328" y="97"/>
                  </a:lnTo>
                  <a:lnTo>
                    <a:pt x="327" y="96"/>
                  </a:lnTo>
                  <a:lnTo>
                    <a:pt x="328" y="95"/>
                  </a:lnTo>
                  <a:lnTo>
                    <a:pt x="332" y="95"/>
                  </a:lnTo>
                  <a:lnTo>
                    <a:pt x="336" y="96"/>
                  </a:lnTo>
                  <a:lnTo>
                    <a:pt x="340" y="97"/>
                  </a:lnTo>
                  <a:lnTo>
                    <a:pt x="342" y="99"/>
                  </a:lnTo>
                  <a:lnTo>
                    <a:pt x="345" y="97"/>
                  </a:lnTo>
                  <a:lnTo>
                    <a:pt x="349" y="94"/>
                  </a:lnTo>
                  <a:lnTo>
                    <a:pt x="350" y="91"/>
                  </a:lnTo>
                  <a:lnTo>
                    <a:pt x="351" y="87"/>
                  </a:lnTo>
                  <a:lnTo>
                    <a:pt x="354" y="80"/>
                  </a:lnTo>
                  <a:lnTo>
                    <a:pt x="354" y="77"/>
                  </a:lnTo>
                  <a:lnTo>
                    <a:pt x="351" y="76"/>
                  </a:lnTo>
                  <a:lnTo>
                    <a:pt x="350" y="75"/>
                  </a:lnTo>
                  <a:lnTo>
                    <a:pt x="349" y="72"/>
                  </a:lnTo>
                  <a:lnTo>
                    <a:pt x="346" y="70"/>
                  </a:lnTo>
                  <a:lnTo>
                    <a:pt x="341" y="67"/>
                  </a:lnTo>
                  <a:lnTo>
                    <a:pt x="332" y="62"/>
                  </a:lnTo>
                  <a:lnTo>
                    <a:pt x="330" y="60"/>
                  </a:lnTo>
                  <a:lnTo>
                    <a:pt x="328" y="56"/>
                  </a:lnTo>
                  <a:lnTo>
                    <a:pt x="328" y="52"/>
                  </a:lnTo>
                  <a:lnTo>
                    <a:pt x="328" y="51"/>
                  </a:lnTo>
                  <a:lnTo>
                    <a:pt x="330" y="48"/>
                  </a:lnTo>
                  <a:lnTo>
                    <a:pt x="328" y="43"/>
                  </a:lnTo>
                  <a:lnTo>
                    <a:pt x="326" y="34"/>
                  </a:lnTo>
                  <a:lnTo>
                    <a:pt x="322" y="32"/>
                  </a:lnTo>
                  <a:lnTo>
                    <a:pt x="317" y="29"/>
                  </a:lnTo>
                  <a:lnTo>
                    <a:pt x="307" y="28"/>
                  </a:lnTo>
                  <a:lnTo>
                    <a:pt x="303" y="27"/>
                  </a:lnTo>
                  <a:lnTo>
                    <a:pt x="301" y="23"/>
                  </a:lnTo>
                  <a:lnTo>
                    <a:pt x="298" y="19"/>
                  </a:lnTo>
                  <a:lnTo>
                    <a:pt x="296" y="17"/>
                  </a:lnTo>
                  <a:lnTo>
                    <a:pt x="284" y="14"/>
                  </a:lnTo>
                  <a:lnTo>
                    <a:pt x="277" y="14"/>
                  </a:lnTo>
                  <a:lnTo>
                    <a:pt x="273" y="14"/>
                  </a:lnTo>
                  <a:lnTo>
                    <a:pt x="270" y="14"/>
                  </a:lnTo>
                  <a:lnTo>
                    <a:pt x="269" y="13"/>
                  </a:lnTo>
                  <a:lnTo>
                    <a:pt x="264" y="10"/>
                  </a:lnTo>
                  <a:lnTo>
                    <a:pt x="259" y="7"/>
                  </a:lnTo>
                  <a:lnTo>
                    <a:pt x="257" y="7"/>
                  </a:lnTo>
                  <a:lnTo>
                    <a:pt x="254" y="7"/>
                  </a:lnTo>
                  <a:lnTo>
                    <a:pt x="252" y="8"/>
                  </a:lnTo>
                  <a:lnTo>
                    <a:pt x="249" y="8"/>
                  </a:lnTo>
                  <a:lnTo>
                    <a:pt x="244" y="5"/>
                  </a:lnTo>
                  <a:lnTo>
                    <a:pt x="238" y="0"/>
                  </a:lnTo>
                  <a:lnTo>
                    <a:pt x="235" y="0"/>
                  </a:lnTo>
                  <a:lnTo>
                    <a:pt x="233" y="3"/>
                  </a:lnTo>
                  <a:lnTo>
                    <a:pt x="226" y="9"/>
                  </a:lnTo>
                  <a:lnTo>
                    <a:pt x="220" y="19"/>
                  </a:lnTo>
                  <a:lnTo>
                    <a:pt x="219" y="23"/>
                  </a:lnTo>
                  <a:lnTo>
                    <a:pt x="218" y="28"/>
                  </a:lnTo>
                  <a:lnTo>
                    <a:pt x="219" y="37"/>
                  </a:lnTo>
                  <a:lnTo>
                    <a:pt x="221" y="44"/>
                  </a:lnTo>
                  <a:lnTo>
                    <a:pt x="224" y="51"/>
                  </a:lnTo>
                  <a:lnTo>
                    <a:pt x="226" y="52"/>
                  </a:lnTo>
                  <a:lnTo>
                    <a:pt x="228" y="53"/>
                  </a:lnTo>
                  <a:lnTo>
                    <a:pt x="228" y="55"/>
                  </a:lnTo>
                  <a:lnTo>
                    <a:pt x="228" y="58"/>
                  </a:lnTo>
                  <a:lnTo>
                    <a:pt x="225" y="63"/>
                  </a:lnTo>
                  <a:lnTo>
                    <a:pt x="224" y="67"/>
                  </a:lnTo>
                  <a:lnTo>
                    <a:pt x="223" y="67"/>
                  </a:lnTo>
                  <a:lnTo>
                    <a:pt x="221" y="67"/>
                  </a:lnTo>
                  <a:lnTo>
                    <a:pt x="218" y="66"/>
                  </a:lnTo>
                  <a:lnTo>
                    <a:pt x="216" y="63"/>
                  </a:lnTo>
                  <a:lnTo>
                    <a:pt x="216" y="62"/>
                  </a:lnTo>
                  <a:lnTo>
                    <a:pt x="216" y="61"/>
                  </a:lnTo>
                  <a:lnTo>
                    <a:pt x="218" y="60"/>
                  </a:lnTo>
                  <a:lnTo>
                    <a:pt x="216" y="57"/>
                  </a:lnTo>
                  <a:lnTo>
                    <a:pt x="214" y="52"/>
                  </a:lnTo>
                  <a:lnTo>
                    <a:pt x="206" y="41"/>
                  </a:lnTo>
                  <a:lnTo>
                    <a:pt x="204" y="38"/>
                  </a:lnTo>
                  <a:lnTo>
                    <a:pt x="200" y="36"/>
                  </a:lnTo>
                  <a:lnTo>
                    <a:pt x="190" y="31"/>
                  </a:lnTo>
                  <a:lnTo>
                    <a:pt x="180" y="42"/>
                  </a:lnTo>
                  <a:lnTo>
                    <a:pt x="182" y="50"/>
                  </a:lnTo>
                  <a:lnTo>
                    <a:pt x="182" y="53"/>
                  </a:lnTo>
                  <a:lnTo>
                    <a:pt x="181" y="56"/>
                  </a:lnTo>
                  <a:lnTo>
                    <a:pt x="180" y="61"/>
                  </a:lnTo>
                  <a:lnTo>
                    <a:pt x="176" y="63"/>
                  </a:lnTo>
                  <a:lnTo>
                    <a:pt x="173" y="63"/>
                  </a:lnTo>
                  <a:lnTo>
                    <a:pt x="172" y="62"/>
                  </a:lnTo>
                  <a:lnTo>
                    <a:pt x="171" y="60"/>
                  </a:lnTo>
                  <a:lnTo>
                    <a:pt x="166" y="58"/>
                  </a:lnTo>
                  <a:lnTo>
                    <a:pt x="150" y="80"/>
                  </a:lnTo>
                  <a:lnTo>
                    <a:pt x="133" y="100"/>
                  </a:lnTo>
                  <a:lnTo>
                    <a:pt x="118" y="121"/>
                  </a:lnTo>
                  <a:lnTo>
                    <a:pt x="104" y="144"/>
                  </a:lnTo>
                  <a:lnTo>
                    <a:pt x="90" y="167"/>
                  </a:lnTo>
                  <a:lnTo>
                    <a:pt x="78" y="191"/>
                  </a:lnTo>
                  <a:lnTo>
                    <a:pt x="66" y="213"/>
                  </a:lnTo>
                  <a:lnTo>
                    <a:pt x="55" y="238"/>
                  </a:lnTo>
                  <a:lnTo>
                    <a:pt x="45" y="262"/>
                  </a:lnTo>
                  <a:lnTo>
                    <a:pt x="36" y="288"/>
                  </a:lnTo>
                  <a:lnTo>
                    <a:pt x="27" y="313"/>
                  </a:lnTo>
                  <a:lnTo>
                    <a:pt x="20" y="339"/>
                  </a:lnTo>
                  <a:lnTo>
                    <a:pt x="13" y="366"/>
                  </a:lnTo>
                  <a:lnTo>
                    <a:pt x="7" y="392"/>
                  </a:lnTo>
                  <a:lnTo>
                    <a:pt x="2" y="419"/>
                  </a:lnTo>
                  <a:lnTo>
                    <a:pt x="0" y="446"/>
                  </a:lnTo>
                  <a:lnTo>
                    <a:pt x="5" y="453"/>
                  </a:lnTo>
                  <a:lnTo>
                    <a:pt x="7" y="459"/>
                  </a:lnTo>
                  <a:lnTo>
                    <a:pt x="11" y="463"/>
                  </a:lnTo>
                  <a:lnTo>
                    <a:pt x="16" y="467"/>
                  </a:lnTo>
                  <a:lnTo>
                    <a:pt x="24" y="470"/>
                  </a:lnTo>
                  <a:lnTo>
                    <a:pt x="25" y="469"/>
                  </a:lnTo>
                  <a:lnTo>
                    <a:pt x="25" y="464"/>
                  </a:lnTo>
                  <a:lnTo>
                    <a:pt x="25" y="459"/>
                  </a:lnTo>
                  <a:lnTo>
                    <a:pt x="25" y="454"/>
                  </a:lnTo>
                  <a:lnTo>
                    <a:pt x="25" y="453"/>
                  </a:lnTo>
                  <a:lnTo>
                    <a:pt x="25" y="450"/>
                  </a:lnTo>
                  <a:lnTo>
                    <a:pt x="26" y="450"/>
                  </a:lnTo>
                  <a:lnTo>
                    <a:pt x="27" y="451"/>
                  </a:lnTo>
                  <a:lnTo>
                    <a:pt x="29" y="455"/>
                  </a:lnTo>
                  <a:lnTo>
                    <a:pt x="32" y="460"/>
                  </a:lnTo>
                  <a:lnTo>
                    <a:pt x="41" y="470"/>
                  </a:lnTo>
                  <a:lnTo>
                    <a:pt x="44" y="478"/>
                  </a:lnTo>
                  <a:lnTo>
                    <a:pt x="46" y="489"/>
                  </a:lnTo>
                  <a:lnTo>
                    <a:pt x="49" y="501"/>
                  </a:lnTo>
                  <a:lnTo>
                    <a:pt x="53" y="509"/>
                  </a:lnTo>
                  <a:lnTo>
                    <a:pt x="55" y="512"/>
                  </a:lnTo>
                  <a:lnTo>
                    <a:pt x="59" y="514"/>
                  </a:lnTo>
                  <a:lnTo>
                    <a:pt x="73" y="521"/>
                  </a:lnTo>
                  <a:lnTo>
                    <a:pt x="88" y="527"/>
                  </a:lnTo>
                  <a:lnTo>
                    <a:pt x="98" y="530"/>
                  </a:lnTo>
                  <a:lnTo>
                    <a:pt x="107" y="533"/>
                  </a:lnTo>
                  <a:lnTo>
                    <a:pt x="114" y="538"/>
                  </a:lnTo>
                  <a:lnTo>
                    <a:pt x="121" y="543"/>
                  </a:lnTo>
                  <a:lnTo>
                    <a:pt x="124" y="547"/>
                  </a:lnTo>
                  <a:lnTo>
                    <a:pt x="128" y="550"/>
                  </a:lnTo>
                  <a:lnTo>
                    <a:pt x="133" y="551"/>
                  </a:lnTo>
                  <a:lnTo>
                    <a:pt x="143" y="553"/>
                  </a:lnTo>
                  <a:lnTo>
                    <a:pt x="146" y="556"/>
                  </a:lnTo>
                  <a:lnTo>
                    <a:pt x="150" y="560"/>
                  </a:lnTo>
                  <a:lnTo>
                    <a:pt x="156" y="566"/>
                  </a:lnTo>
                  <a:lnTo>
                    <a:pt x="158" y="569"/>
                  </a:lnTo>
                  <a:lnTo>
                    <a:pt x="160" y="571"/>
                  </a:lnTo>
                  <a:lnTo>
                    <a:pt x="162" y="576"/>
                  </a:lnTo>
                  <a:lnTo>
                    <a:pt x="165" y="577"/>
                  </a:lnTo>
                  <a:lnTo>
                    <a:pt x="171" y="581"/>
                  </a:lnTo>
                  <a:lnTo>
                    <a:pt x="178" y="585"/>
                  </a:lnTo>
                  <a:lnTo>
                    <a:pt x="185" y="589"/>
                  </a:lnTo>
                  <a:lnTo>
                    <a:pt x="189" y="591"/>
                  </a:lnTo>
                  <a:lnTo>
                    <a:pt x="192" y="593"/>
                  </a:lnTo>
                  <a:lnTo>
                    <a:pt x="196" y="593"/>
                  </a:lnTo>
                  <a:lnTo>
                    <a:pt x="197" y="591"/>
                  </a:lnTo>
                  <a:lnTo>
                    <a:pt x="199" y="590"/>
                  </a:lnTo>
                  <a:lnTo>
                    <a:pt x="199" y="591"/>
                  </a:lnTo>
                  <a:lnTo>
                    <a:pt x="201" y="595"/>
                  </a:lnTo>
                  <a:lnTo>
                    <a:pt x="205" y="605"/>
                  </a:lnTo>
                  <a:lnTo>
                    <a:pt x="206" y="609"/>
                  </a:lnTo>
                  <a:lnTo>
                    <a:pt x="206" y="614"/>
                  </a:lnTo>
                  <a:lnTo>
                    <a:pt x="206" y="618"/>
                  </a:lnTo>
                  <a:lnTo>
                    <a:pt x="205" y="620"/>
                  </a:lnTo>
                  <a:lnTo>
                    <a:pt x="202" y="632"/>
                  </a:lnTo>
                  <a:lnTo>
                    <a:pt x="201" y="639"/>
                  </a:lnTo>
                  <a:lnTo>
                    <a:pt x="199" y="644"/>
                  </a:lnTo>
                  <a:lnTo>
                    <a:pt x="196" y="650"/>
                  </a:lnTo>
                  <a:lnTo>
                    <a:pt x="192" y="662"/>
                  </a:lnTo>
                  <a:lnTo>
                    <a:pt x="190" y="673"/>
                  </a:lnTo>
                  <a:lnTo>
                    <a:pt x="190" y="679"/>
                  </a:lnTo>
                  <a:lnTo>
                    <a:pt x="192" y="684"/>
                  </a:lnTo>
                  <a:lnTo>
                    <a:pt x="196" y="691"/>
                  </a:lnTo>
                  <a:lnTo>
                    <a:pt x="200" y="696"/>
                  </a:lnTo>
                  <a:lnTo>
                    <a:pt x="204" y="698"/>
                  </a:lnTo>
                  <a:lnTo>
                    <a:pt x="206" y="700"/>
                  </a:lnTo>
                  <a:lnTo>
                    <a:pt x="206" y="702"/>
                  </a:lnTo>
                  <a:lnTo>
                    <a:pt x="205" y="705"/>
                  </a:lnTo>
                  <a:lnTo>
                    <a:pt x="204" y="706"/>
                  </a:lnTo>
                  <a:lnTo>
                    <a:pt x="202" y="707"/>
                  </a:lnTo>
                  <a:lnTo>
                    <a:pt x="201" y="710"/>
                  </a:lnTo>
                  <a:lnTo>
                    <a:pt x="202" y="720"/>
                  </a:lnTo>
                  <a:lnTo>
                    <a:pt x="205" y="730"/>
                  </a:lnTo>
                  <a:lnTo>
                    <a:pt x="206" y="734"/>
                  </a:lnTo>
                  <a:lnTo>
                    <a:pt x="209" y="736"/>
                  </a:lnTo>
                  <a:lnTo>
                    <a:pt x="214" y="740"/>
                  </a:lnTo>
                  <a:lnTo>
                    <a:pt x="218" y="745"/>
                  </a:lnTo>
                  <a:lnTo>
                    <a:pt x="220" y="750"/>
                  </a:lnTo>
                  <a:lnTo>
                    <a:pt x="220" y="752"/>
                  </a:lnTo>
                  <a:lnTo>
                    <a:pt x="221" y="756"/>
                  </a:lnTo>
                  <a:lnTo>
                    <a:pt x="226" y="763"/>
                  </a:lnTo>
                  <a:lnTo>
                    <a:pt x="238" y="773"/>
                  </a:lnTo>
                  <a:lnTo>
                    <a:pt x="243" y="779"/>
                  </a:lnTo>
                  <a:lnTo>
                    <a:pt x="248" y="789"/>
                  </a:lnTo>
                  <a:lnTo>
                    <a:pt x="255" y="807"/>
                  </a:lnTo>
                  <a:lnTo>
                    <a:pt x="257" y="813"/>
                  </a:lnTo>
                  <a:lnTo>
                    <a:pt x="257" y="821"/>
                  </a:lnTo>
                  <a:lnTo>
                    <a:pt x="257" y="829"/>
                  </a:lnTo>
                  <a:lnTo>
                    <a:pt x="257" y="832"/>
                  </a:lnTo>
                  <a:lnTo>
                    <a:pt x="257" y="836"/>
                  </a:lnTo>
                  <a:lnTo>
                    <a:pt x="259" y="841"/>
                  </a:lnTo>
                  <a:lnTo>
                    <a:pt x="257" y="855"/>
                  </a:lnTo>
                  <a:lnTo>
                    <a:pt x="257" y="866"/>
                  </a:lnTo>
                  <a:lnTo>
                    <a:pt x="257" y="873"/>
                  </a:lnTo>
                  <a:lnTo>
                    <a:pt x="257" y="878"/>
                  </a:lnTo>
                  <a:lnTo>
                    <a:pt x="255" y="884"/>
                  </a:lnTo>
                  <a:lnTo>
                    <a:pt x="252" y="897"/>
                  </a:lnTo>
                  <a:lnTo>
                    <a:pt x="248" y="911"/>
                  </a:lnTo>
                  <a:lnTo>
                    <a:pt x="247" y="918"/>
                  </a:lnTo>
                  <a:lnTo>
                    <a:pt x="247" y="924"/>
                  </a:lnTo>
                  <a:lnTo>
                    <a:pt x="248" y="934"/>
                  </a:lnTo>
                  <a:lnTo>
                    <a:pt x="250" y="944"/>
                  </a:lnTo>
                  <a:lnTo>
                    <a:pt x="253" y="952"/>
                  </a:lnTo>
                  <a:lnTo>
                    <a:pt x="254" y="953"/>
                  </a:lnTo>
                  <a:lnTo>
                    <a:pt x="255" y="954"/>
                  </a:lnTo>
                  <a:lnTo>
                    <a:pt x="257" y="954"/>
                  </a:lnTo>
                  <a:lnTo>
                    <a:pt x="257" y="955"/>
                  </a:lnTo>
                  <a:lnTo>
                    <a:pt x="258" y="959"/>
                  </a:lnTo>
                  <a:lnTo>
                    <a:pt x="257" y="964"/>
                  </a:lnTo>
                  <a:lnTo>
                    <a:pt x="255" y="967"/>
                  </a:lnTo>
                  <a:lnTo>
                    <a:pt x="254" y="968"/>
                  </a:lnTo>
                  <a:lnTo>
                    <a:pt x="252" y="970"/>
                  </a:lnTo>
                  <a:lnTo>
                    <a:pt x="249" y="974"/>
                  </a:lnTo>
                  <a:lnTo>
                    <a:pt x="248" y="978"/>
                  </a:lnTo>
                  <a:lnTo>
                    <a:pt x="248" y="981"/>
                  </a:lnTo>
                  <a:lnTo>
                    <a:pt x="249" y="983"/>
                  </a:lnTo>
                  <a:lnTo>
                    <a:pt x="249" y="987"/>
                  </a:lnTo>
                  <a:lnTo>
                    <a:pt x="248" y="996"/>
                  </a:lnTo>
                  <a:lnTo>
                    <a:pt x="253" y="1036"/>
                  </a:lnTo>
                  <a:lnTo>
                    <a:pt x="255" y="1042"/>
                  </a:lnTo>
                  <a:lnTo>
                    <a:pt x="259" y="1051"/>
                  </a:lnTo>
                  <a:lnTo>
                    <a:pt x="267" y="1066"/>
                  </a:lnTo>
                  <a:lnTo>
                    <a:pt x="272" y="1084"/>
                  </a:lnTo>
                  <a:lnTo>
                    <a:pt x="273" y="1088"/>
                  </a:lnTo>
                  <a:lnTo>
                    <a:pt x="278" y="1089"/>
                  </a:lnTo>
                  <a:lnTo>
                    <a:pt x="284" y="1093"/>
                  </a:lnTo>
                  <a:lnTo>
                    <a:pt x="288" y="1093"/>
                  </a:lnTo>
                  <a:lnTo>
                    <a:pt x="294" y="1094"/>
                  </a:lnTo>
                  <a:lnTo>
                    <a:pt x="307" y="1093"/>
                  </a:lnTo>
                  <a:lnTo>
                    <a:pt x="309" y="1090"/>
                  </a:lnTo>
                  <a:lnTo>
                    <a:pt x="309" y="1089"/>
                  </a:lnTo>
                  <a:lnTo>
                    <a:pt x="306" y="1084"/>
                  </a:lnTo>
                  <a:lnTo>
                    <a:pt x="303" y="1080"/>
                  </a:lnTo>
                  <a:lnTo>
                    <a:pt x="302" y="1075"/>
                  </a:lnTo>
                  <a:lnTo>
                    <a:pt x="301" y="1070"/>
                  </a:lnTo>
                  <a:lnTo>
                    <a:pt x="298" y="1067"/>
                  </a:lnTo>
                  <a:lnTo>
                    <a:pt x="297" y="1064"/>
                  </a:lnTo>
                  <a:lnTo>
                    <a:pt x="296" y="1057"/>
                  </a:lnTo>
                  <a:lnTo>
                    <a:pt x="296" y="1051"/>
                  </a:lnTo>
                  <a:lnTo>
                    <a:pt x="297" y="1046"/>
                  </a:lnTo>
                  <a:lnTo>
                    <a:pt x="299" y="1044"/>
                  </a:lnTo>
                  <a:lnTo>
                    <a:pt x="303" y="1040"/>
                  </a:lnTo>
                  <a:lnTo>
                    <a:pt x="307" y="1037"/>
                  </a:lnTo>
                  <a:lnTo>
                    <a:pt x="309" y="1035"/>
                  </a:lnTo>
                  <a:lnTo>
                    <a:pt x="311" y="1025"/>
                  </a:lnTo>
                  <a:lnTo>
                    <a:pt x="309" y="1020"/>
                  </a:lnTo>
                  <a:lnTo>
                    <a:pt x="308" y="1016"/>
                  </a:lnTo>
                  <a:lnTo>
                    <a:pt x="307" y="1012"/>
                  </a:lnTo>
                  <a:lnTo>
                    <a:pt x="308" y="1004"/>
                  </a:lnTo>
                  <a:lnTo>
                    <a:pt x="308" y="996"/>
                  </a:lnTo>
                  <a:lnTo>
                    <a:pt x="307" y="988"/>
                  </a:lnTo>
                  <a:lnTo>
                    <a:pt x="307" y="986"/>
                  </a:lnTo>
                  <a:lnTo>
                    <a:pt x="308" y="982"/>
                  </a:lnTo>
                  <a:lnTo>
                    <a:pt x="315" y="977"/>
                  </a:lnTo>
                  <a:lnTo>
                    <a:pt x="320" y="970"/>
                  </a:lnTo>
                  <a:lnTo>
                    <a:pt x="322" y="968"/>
                  </a:lnTo>
                  <a:lnTo>
                    <a:pt x="323" y="965"/>
                  </a:lnTo>
                  <a:lnTo>
                    <a:pt x="323" y="963"/>
                  </a:lnTo>
                  <a:lnTo>
                    <a:pt x="326" y="960"/>
                  </a:lnTo>
                  <a:lnTo>
                    <a:pt x="333" y="957"/>
                  </a:lnTo>
                  <a:lnTo>
                    <a:pt x="346" y="949"/>
                  </a:lnTo>
                  <a:lnTo>
                    <a:pt x="349" y="944"/>
                  </a:lnTo>
                  <a:lnTo>
                    <a:pt x="351" y="936"/>
                  </a:lnTo>
                  <a:lnTo>
                    <a:pt x="352" y="928"/>
                  </a:lnTo>
                  <a:lnTo>
                    <a:pt x="351" y="923"/>
                  </a:lnTo>
                  <a:lnTo>
                    <a:pt x="351" y="921"/>
                  </a:lnTo>
                  <a:lnTo>
                    <a:pt x="351" y="920"/>
                  </a:lnTo>
                  <a:lnTo>
                    <a:pt x="355" y="918"/>
                  </a:lnTo>
                  <a:lnTo>
                    <a:pt x="359" y="915"/>
                  </a:lnTo>
                  <a:lnTo>
                    <a:pt x="361" y="915"/>
                  </a:lnTo>
                  <a:lnTo>
                    <a:pt x="367" y="914"/>
                  </a:lnTo>
                  <a:lnTo>
                    <a:pt x="371" y="912"/>
                  </a:lnTo>
                  <a:lnTo>
                    <a:pt x="372" y="911"/>
                  </a:lnTo>
                  <a:lnTo>
                    <a:pt x="375" y="907"/>
                  </a:lnTo>
                  <a:lnTo>
                    <a:pt x="380" y="902"/>
                  </a:lnTo>
                  <a:lnTo>
                    <a:pt x="381" y="897"/>
                  </a:lnTo>
                  <a:lnTo>
                    <a:pt x="385" y="890"/>
                  </a:lnTo>
                  <a:lnTo>
                    <a:pt x="388" y="881"/>
                  </a:lnTo>
                  <a:lnTo>
                    <a:pt x="391" y="876"/>
                  </a:lnTo>
                  <a:lnTo>
                    <a:pt x="395" y="872"/>
                  </a:lnTo>
                  <a:lnTo>
                    <a:pt x="398" y="867"/>
                  </a:lnTo>
                  <a:lnTo>
                    <a:pt x="399" y="857"/>
                  </a:lnTo>
                  <a:lnTo>
                    <a:pt x="400" y="853"/>
                  </a:lnTo>
                  <a:lnTo>
                    <a:pt x="403" y="848"/>
                  </a:lnTo>
                  <a:lnTo>
                    <a:pt x="409" y="841"/>
                  </a:lnTo>
                  <a:lnTo>
                    <a:pt x="413" y="837"/>
                  </a:lnTo>
                  <a:lnTo>
                    <a:pt x="419" y="833"/>
                  </a:lnTo>
                  <a:lnTo>
                    <a:pt x="430" y="828"/>
                  </a:lnTo>
                  <a:lnTo>
                    <a:pt x="432" y="827"/>
                  </a:lnTo>
                  <a:lnTo>
                    <a:pt x="433" y="823"/>
                  </a:lnTo>
                  <a:lnTo>
                    <a:pt x="435" y="813"/>
                  </a:lnTo>
                  <a:lnTo>
                    <a:pt x="439" y="790"/>
                  </a:lnTo>
                  <a:lnTo>
                    <a:pt x="441" y="783"/>
                  </a:lnTo>
                  <a:lnTo>
                    <a:pt x="443" y="775"/>
                  </a:lnTo>
                  <a:lnTo>
                    <a:pt x="446" y="765"/>
                  </a:lnTo>
                  <a:lnTo>
                    <a:pt x="447" y="763"/>
                  </a:lnTo>
                  <a:lnTo>
                    <a:pt x="448" y="761"/>
                  </a:lnTo>
                  <a:lnTo>
                    <a:pt x="452" y="759"/>
                  </a:lnTo>
                  <a:lnTo>
                    <a:pt x="456" y="751"/>
                  </a:lnTo>
                  <a:lnTo>
                    <a:pt x="458" y="746"/>
                  </a:lnTo>
                  <a:lnTo>
                    <a:pt x="459" y="742"/>
                  </a:lnTo>
                  <a:close/>
                </a:path>
              </a:pathLst>
            </a:custGeom>
            <a:solidFill>
              <a:srgbClr val="F7F8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09" name="Line 161"/>
            <p:cNvSpPr>
              <a:spLocks noChangeShapeType="1"/>
            </p:cNvSpPr>
            <p:nvPr/>
          </p:nvSpPr>
          <p:spPr bwMode="auto">
            <a:xfrm>
              <a:off x="508000" y="4338638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10" name="Line 162"/>
            <p:cNvSpPr>
              <a:spLocks noChangeShapeType="1"/>
            </p:cNvSpPr>
            <p:nvPr/>
          </p:nvSpPr>
          <p:spPr bwMode="auto">
            <a:xfrm>
              <a:off x="508000" y="4338638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11" name="Freeform 163"/>
            <p:cNvSpPr>
              <a:spLocks/>
            </p:cNvSpPr>
            <p:nvPr/>
          </p:nvSpPr>
          <p:spPr bwMode="auto">
            <a:xfrm>
              <a:off x="384175" y="3681413"/>
              <a:ext cx="241300" cy="168275"/>
            </a:xfrm>
            <a:custGeom>
              <a:avLst/>
              <a:gdLst>
                <a:gd name="T0" fmla="*/ 107950 w 152"/>
                <a:gd name="T1" fmla="*/ 100013 h 106"/>
                <a:gd name="T2" fmla="*/ 107950 w 152"/>
                <a:gd name="T3" fmla="*/ 100013 h 106"/>
                <a:gd name="T4" fmla="*/ 117475 w 152"/>
                <a:gd name="T5" fmla="*/ 93663 h 106"/>
                <a:gd name="T6" fmla="*/ 130175 w 152"/>
                <a:gd name="T7" fmla="*/ 87313 h 106"/>
                <a:gd name="T8" fmla="*/ 153988 w 152"/>
                <a:gd name="T9" fmla="*/ 77788 h 106"/>
                <a:gd name="T10" fmla="*/ 153988 w 152"/>
                <a:gd name="T11" fmla="*/ 77788 h 106"/>
                <a:gd name="T12" fmla="*/ 169863 w 152"/>
                <a:gd name="T13" fmla="*/ 66675 h 106"/>
                <a:gd name="T14" fmla="*/ 177800 w 152"/>
                <a:gd name="T15" fmla="*/ 60325 h 106"/>
                <a:gd name="T16" fmla="*/ 185738 w 152"/>
                <a:gd name="T17" fmla="*/ 55563 h 106"/>
                <a:gd name="T18" fmla="*/ 185738 w 152"/>
                <a:gd name="T19" fmla="*/ 55563 h 106"/>
                <a:gd name="T20" fmla="*/ 190500 w 152"/>
                <a:gd name="T21" fmla="*/ 52388 h 106"/>
                <a:gd name="T22" fmla="*/ 195263 w 152"/>
                <a:gd name="T23" fmla="*/ 46038 h 106"/>
                <a:gd name="T24" fmla="*/ 198438 w 152"/>
                <a:gd name="T25" fmla="*/ 39688 h 106"/>
                <a:gd name="T26" fmla="*/ 200025 w 152"/>
                <a:gd name="T27" fmla="*/ 36513 h 106"/>
                <a:gd name="T28" fmla="*/ 200025 w 152"/>
                <a:gd name="T29" fmla="*/ 36513 h 106"/>
                <a:gd name="T30" fmla="*/ 201613 w 152"/>
                <a:gd name="T31" fmla="*/ 31750 h 106"/>
                <a:gd name="T32" fmla="*/ 211138 w 152"/>
                <a:gd name="T33" fmla="*/ 25400 h 106"/>
                <a:gd name="T34" fmla="*/ 230188 w 152"/>
                <a:gd name="T35" fmla="*/ 14288 h 106"/>
                <a:gd name="T36" fmla="*/ 230188 w 152"/>
                <a:gd name="T37" fmla="*/ 14288 h 106"/>
                <a:gd name="T38" fmla="*/ 236538 w 152"/>
                <a:gd name="T39" fmla="*/ 9525 h 106"/>
                <a:gd name="T40" fmla="*/ 239713 w 152"/>
                <a:gd name="T41" fmla="*/ 6350 h 106"/>
                <a:gd name="T42" fmla="*/ 241300 w 152"/>
                <a:gd name="T43" fmla="*/ 1588 h 106"/>
                <a:gd name="T44" fmla="*/ 239713 w 152"/>
                <a:gd name="T45" fmla="*/ 0 h 106"/>
                <a:gd name="T46" fmla="*/ 239713 w 152"/>
                <a:gd name="T47" fmla="*/ 0 h 106"/>
                <a:gd name="T48" fmla="*/ 207963 w 152"/>
                <a:gd name="T49" fmla="*/ 15875 h 106"/>
                <a:gd name="T50" fmla="*/ 144463 w 152"/>
                <a:gd name="T51" fmla="*/ 52388 h 106"/>
                <a:gd name="T52" fmla="*/ 144463 w 152"/>
                <a:gd name="T53" fmla="*/ 52388 h 106"/>
                <a:gd name="T54" fmla="*/ 106363 w 152"/>
                <a:gd name="T55" fmla="*/ 77788 h 106"/>
                <a:gd name="T56" fmla="*/ 69850 w 152"/>
                <a:gd name="T57" fmla="*/ 106363 h 106"/>
                <a:gd name="T58" fmla="*/ 33338 w 152"/>
                <a:gd name="T59" fmla="*/ 136525 h 106"/>
                <a:gd name="T60" fmla="*/ 0 w 152"/>
                <a:gd name="T61" fmla="*/ 168275 h 106"/>
                <a:gd name="T62" fmla="*/ 0 w 152"/>
                <a:gd name="T63" fmla="*/ 168275 h 106"/>
                <a:gd name="T64" fmla="*/ 44450 w 152"/>
                <a:gd name="T65" fmla="*/ 161925 h 106"/>
                <a:gd name="T66" fmla="*/ 44450 w 152"/>
                <a:gd name="T67" fmla="*/ 161925 h 106"/>
                <a:gd name="T68" fmla="*/ 68263 w 152"/>
                <a:gd name="T69" fmla="*/ 158750 h 106"/>
                <a:gd name="T70" fmla="*/ 77788 w 152"/>
                <a:gd name="T71" fmla="*/ 153988 h 106"/>
                <a:gd name="T72" fmla="*/ 84138 w 152"/>
                <a:gd name="T73" fmla="*/ 152400 h 106"/>
                <a:gd name="T74" fmla="*/ 84138 w 152"/>
                <a:gd name="T75" fmla="*/ 152400 h 106"/>
                <a:gd name="T76" fmla="*/ 84138 w 152"/>
                <a:gd name="T77" fmla="*/ 144463 h 106"/>
                <a:gd name="T78" fmla="*/ 84138 w 152"/>
                <a:gd name="T79" fmla="*/ 139700 h 106"/>
                <a:gd name="T80" fmla="*/ 82550 w 152"/>
                <a:gd name="T81" fmla="*/ 136525 h 106"/>
                <a:gd name="T82" fmla="*/ 82550 w 152"/>
                <a:gd name="T83" fmla="*/ 136525 h 106"/>
                <a:gd name="T84" fmla="*/ 87313 w 152"/>
                <a:gd name="T85" fmla="*/ 136525 h 106"/>
                <a:gd name="T86" fmla="*/ 87313 w 152"/>
                <a:gd name="T87" fmla="*/ 136525 h 106"/>
                <a:gd name="T88" fmla="*/ 92075 w 152"/>
                <a:gd name="T89" fmla="*/ 133350 h 106"/>
                <a:gd name="T90" fmla="*/ 93663 w 152"/>
                <a:gd name="T91" fmla="*/ 131763 h 106"/>
                <a:gd name="T92" fmla="*/ 98425 w 152"/>
                <a:gd name="T93" fmla="*/ 120650 h 106"/>
                <a:gd name="T94" fmla="*/ 103188 w 152"/>
                <a:gd name="T95" fmla="*/ 107950 h 106"/>
                <a:gd name="T96" fmla="*/ 107950 w 152"/>
                <a:gd name="T97" fmla="*/ 100013 h 106"/>
                <a:gd name="T98" fmla="*/ 107950 w 152"/>
                <a:gd name="T99" fmla="*/ 100013 h 10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52" h="106">
                  <a:moveTo>
                    <a:pt x="68" y="63"/>
                  </a:moveTo>
                  <a:lnTo>
                    <a:pt x="68" y="63"/>
                  </a:lnTo>
                  <a:lnTo>
                    <a:pt x="74" y="59"/>
                  </a:lnTo>
                  <a:lnTo>
                    <a:pt x="82" y="55"/>
                  </a:lnTo>
                  <a:lnTo>
                    <a:pt x="97" y="49"/>
                  </a:lnTo>
                  <a:lnTo>
                    <a:pt x="107" y="42"/>
                  </a:lnTo>
                  <a:lnTo>
                    <a:pt x="112" y="38"/>
                  </a:lnTo>
                  <a:lnTo>
                    <a:pt x="117" y="35"/>
                  </a:lnTo>
                  <a:lnTo>
                    <a:pt x="120" y="33"/>
                  </a:lnTo>
                  <a:lnTo>
                    <a:pt x="123" y="29"/>
                  </a:lnTo>
                  <a:lnTo>
                    <a:pt x="125" y="25"/>
                  </a:lnTo>
                  <a:lnTo>
                    <a:pt x="126" y="23"/>
                  </a:lnTo>
                  <a:lnTo>
                    <a:pt x="127" y="20"/>
                  </a:lnTo>
                  <a:lnTo>
                    <a:pt x="133" y="16"/>
                  </a:lnTo>
                  <a:lnTo>
                    <a:pt x="145" y="9"/>
                  </a:lnTo>
                  <a:lnTo>
                    <a:pt x="149" y="6"/>
                  </a:lnTo>
                  <a:lnTo>
                    <a:pt x="151" y="4"/>
                  </a:lnTo>
                  <a:lnTo>
                    <a:pt x="152" y="1"/>
                  </a:lnTo>
                  <a:lnTo>
                    <a:pt x="151" y="0"/>
                  </a:lnTo>
                  <a:lnTo>
                    <a:pt x="131" y="10"/>
                  </a:lnTo>
                  <a:lnTo>
                    <a:pt x="91" y="33"/>
                  </a:lnTo>
                  <a:lnTo>
                    <a:pt x="67" y="49"/>
                  </a:lnTo>
                  <a:lnTo>
                    <a:pt x="44" y="67"/>
                  </a:lnTo>
                  <a:lnTo>
                    <a:pt x="21" y="86"/>
                  </a:lnTo>
                  <a:lnTo>
                    <a:pt x="0" y="106"/>
                  </a:lnTo>
                  <a:lnTo>
                    <a:pt x="28" y="102"/>
                  </a:lnTo>
                  <a:lnTo>
                    <a:pt x="43" y="100"/>
                  </a:lnTo>
                  <a:lnTo>
                    <a:pt x="49" y="97"/>
                  </a:lnTo>
                  <a:lnTo>
                    <a:pt x="53" y="96"/>
                  </a:lnTo>
                  <a:lnTo>
                    <a:pt x="53" y="91"/>
                  </a:lnTo>
                  <a:lnTo>
                    <a:pt x="53" y="88"/>
                  </a:lnTo>
                  <a:lnTo>
                    <a:pt x="52" y="86"/>
                  </a:lnTo>
                  <a:lnTo>
                    <a:pt x="55" y="86"/>
                  </a:lnTo>
                  <a:lnTo>
                    <a:pt x="58" y="84"/>
                  </a:lnTo>
                  <a:lnTo>
                    <a:pt x="59" y="83"/>
                  </a:lnTo>
                  <a:lnTo>
                    <a:pt x="62" y="76"/>
                  </a:lnTo>
                  <a:lnTo>
                    <a:pt x="65" y="68"/>
                  </a:lnTo>
                  <a:lnTo>
                    <a:pt x="68" y="63"/>
                  </a:lnTo>
                  <a:close/>
                </a:path>
              </a:pathLst>
            </a:custGeom>
            <a:solidFill>
              <a:srgbClr val="F7F8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12" name="Freeform 164"/>
            <p:cNvSpPr>
              <a:spLocks/>
            </p:cNvSpPr>
            <p:nvPr/>
          </p:nvSpPr>
          <p:spPr bwMode="auto">
            <a:xfrm>
              <a:off x="876300" y="3887788"/>
              <a:ext cx="1031875" cy="1423988"/>
            </a:xfrm>
            <a:custGeom>
              <a:avLst/>
              <a:gdLst>
                <a:gd name="T0" fmla="*/ 788988 w 650"/>
                <a:gd name="T1" fmla="*/ 3175 h 897"/>
                <a:gd name="T2" fmla="*/ 723900 w 650"/>
                <a:gd name="T3" fmla="*/ 30163 h 897"/>
                <a:gd name="T4" fmla="*/ 658813 w 650"/>
                <a:gd name="T5" fmla="*/ 57150 h 897"/>
                <a:gd name="T6" fmla="*/ 565150 w 650"/>
                <a:gd name="T7" fmla="*/ 80963 h 897"/>
                <a:gd name="T8" fmla="*/ 525463 w 650"/>
                <a:gd name="T9" fmla="*/ 95250 h 897"/>
                <a:gd name="T10" fmla="*/ 442913 w 650"/>
                <a:gd name="T11" fmla="*/ 47625 h 897"/>
                <a:gd name="T12" fmla="*/ 349250 w 650"/>
                <a:gd name="T13" fmla="*/ 34925 h 897"/>
                <a:gd name="T14" fmla="*/ 260350 w 650"/>
                <a:gd name="T15" fmla="*/ 127000 h 897"/>
                <a:gd name="T16" fmla="*/ 209550 w 650"/>
                <a:gd name="T17" fmla="*/ 176213 h 897"/>
                <a:gd name="T18" fmla="*/ 233363 w 650"/>
                <a:gd name="T19" fmla="*/ 260350 h 897"/>
                <a:gd name="T20" fmla="*/ 225425 w 650"/>
                <a:gd name="T21" fmla="*/ 303213 h 897"/>
                <a:gd name="T22" fmla="*/ 173038 w 650"/>
                <a:gd name="T23" fmla="*/ 330200 h 897"/>
                <a:gd name="T24" fmla="*/ 149225 w 650"/>
                <a:gd name="T25" fmla="*/ 252413 h 897"/>
                <a:gd name="T26" fmla="*/ 122238 w 650"/>
                <a:gd name="T27" fmla="*/ 223838 h 897"/>
                <a:gd name="T28" fmla="*/ 125413 w 650"/>
                <a:gd name="T29" fmla="*/ 303213 h 897"/>
                <a:gd name="T30" fmla="*/ 109538 w 650"/>
                <a:gd name="T31" fmla="*/ 354013 h 897"/>
                <a:gd name="T32" fmla="*/ 161925 w 650"/>
                <a:gd name="T33" fmla="*/ 369888 h 897"/>
                <a:gd name="T34" fmla="*/ 122238 w 650"/>
                <a:gd name="T35" fmla="*/ 411163 h 897"/>
                <a:gd name="T36" fmla="*/ 123825 w 650"/>
                <a:gd name="T37" fmla="*/ 457200 h 897"/>
                <a:gd name="T38" fmla="*/ 73025 w 650"/>
                <a:gd name="T39" fmla="*/ 538163 h 897"/>
                <a:gd name="T40" fmla="*/ 139700 w 650"/>
                <a:gd name="T41" fmla="*/ 555625 h 897"/>
                <a:gd name="T42" fmla="*/ 214313 w 650"/>
                <a:gd name="T43" fmla="*/ 471488 h 897"/>
                <a:gd name="T44" fmla="*/ 249238 w 650"/>
                <a:gd name="T45" fmla="*/ 509588 h 897"/>
                <a:gd name="T46" fmla="*/ 271463 w 650"/>
                <a:gd name="T47" fmla="*/ 488950 h 897"/>
                <a:gd name="T48" fmla="*/ 293688 w 650"/>
                <a:gd name="T49" fmla="*/ 531813 h 897"/>
                <a:gd name="T50" fmla="*/ 323850 w 650"/>
                <a:gd name="T51" fmla="*/ 517525 h 897"/>
                <a:gd name="T52" fmla="*/ 309563 w 650"/>
                <a:gd name="T53" fmla="*/ 465138 h 897"/>
                <a:gd name="T54" fmla="*/ 350838 w 650"/>
                <a:gd name="T55" fmla="*/ 517525 h 897"/>
                <a:gd name="T56" fmla="*/ 385763 w 650"/>
                <a:gd name="T57" fmla="*/ 571500 h 897"/>
                <a:gd name="T58" fmla="*/ 393700 w 650"/>
                <a:gd name="T59" fmla="*/ 557213 h 897"/>
                <a:gd name="T60" fmla="*/ 396875 w 650"/>
                <a:gd name="T61" fmla="*/ 533400 h 897"/>
                <a:gd name="T62" fmla="*/ 473075 w 650"/>
                <a:gd name="T63" fmla="*/ 573088 h 897"/>
                <a:gd name="T64" fmla="*/ 492125 w 650"/>
                <a:gd name="T65" fmla="*/ 577850 h 897"/>
                <a:gd name="T66" fmla="*/ 368300 w 650"/>
                <a:gd name="T67" fmla="*/ 615950 h 897"/>
                <a:gd name="T68" fmla="*/ 277813 w 650"/>
                <a:gd name="T69" fmla="*/ 585788 h 897"/>
                <a:gd name="T70" fmla="*/ 222250 w 650"/>
                <a:gd name="T71" fmla="*/ 554038 h 897"/>
                <a:gd name="T72" fmla="*/ 100013 w 650"/>
                <a:gd name="T73" fmla="*/ 576263 h 897"/>
                <a:gd name="T74" fmla="*/ 49213 w 650"/>
                <a:gd name="T75" fmla="*/ 669925 h 897"/>
                <a:gd name="T76" fmla="*/ 22225 w 650"/>
                <a:gd name="T77" fmla="*/ 903288 h 897"/>
                <a:gd name="T78" fmla="*/ 142875 w 650"/>
                <a:gd name="T79" fmla="*/ 950913 h 897"/>
                <a:gd name="T80" fmla="*/ 209550 w 650"/>
                <a:gd name="T81" fmla="*/ 955675 h 897"/>
                <a:gd name="T82" fmla="*/ 242888 w 650"/>
                <a:gd name="T83" fmla="*/ 1023938 h 897"/>
                <a:gd name="T84" fmla="*/ 265113 w 650"/>
                <a:gd name="T85" fmla="*/ 1219200 h 897"/>
                <a:gd name="T86" fmla="*/ 325438 w 650"/>
                <a:gd name="T87" fmla="*/ 1404938 h 897"/>
                <a:gd name="T88" fmla="*/ 430213 w 650"/>
                <a:gd name="T89" fmla="*/ 1392238 h 897"/>
                <a:gd name="T90" fmla="*/ 492125 w 650"/>
                <a:gd name="T91" fmla="*/ 1293813 h 897"/>
                <a:gd name="T92" fmla="*/ 547688 w 650"/>
                <a:gd name="T93" fmla="*/ 1122363 h 897"/>
                <a:gd name="T94" fmla="*/ 639763 w 650"/>
                <a:gd name="T95" fmla="*/ 919163 h 897"/>
                <a:gd name="T96" fmla="*/ 617538 w 650"/>
                <a:gd name="T97" fmla="*/ 863600 h 897"/>
                <a:gd name="T98" fmla="*/ 546100 w 650"/>
                <a:gd name="T99" fmla="*/ 796925 h 897"/>
                <a:gd name="T100" fmla="*/ 503238 w 650"/>
                <a:gd name="T101" fmla="*/ 701675 h 897"/>
                <a:gd name="T102" fmla="*/ 584200 w 650"/>
                <a:gd name="T103" fmla="*/ 838200 h 897"/>
                <a:gd name="T104" fmla="*/ 692150 w 650"/>
                <a:gd name="T105" fmla="*/ 801688 h 897"/>
                <a:gd name="T106" fmla="*/ 717550 w 650"/>
                <a:gd name="T107" fmla="*/ 715963 h 897"/>
                <a:gd name="T108" fmla="*/ 661988 w 650"/>
                <a:gd name="T109" fmla="*/ 673100 h 897"/>
                <a:gd name="T110" fmla="*/ 695325 w 650"/>
                <a:gd name="T111" fmla="*/ 676275 h 897"/>
                <a:gd name="T112" fmla="*/ 763588 w 650"/>
                <a:gd name="T113" fmla="*/ 714375 h 897"/>
                <a:gd name="T114" fmla="*/ 825500 w 650"/>
                <a:gd name="T115" fmla="*/ 749300 h 897"/>
                <a:gd name="T116" fmla="*/ 871538 w 650"/>
                <a:gd name="T117" fmla="*/ 835025 h 897"/>
                <a:gd name="T118" fmla="*/ 912813 w 650"/>
                <a:gd name="T119" fmla="*/ 908050 h 897"/>
                <a:gd name="T120" fmla="*/ 955675 w 650"/>
                <a:gd name="T121" fmla="*/ 814388 h 897"/>
                <a:gd name="T122" fmla="*/ 1019175 w 650"/>
                <a:gd name="T123" fmla="*/ 750888 h 897"/>
                <a:gd name="T124" fmla="*/ 996950 w 650"/>
                <a:gd name="T125" fmla="*/ 425450 h 89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650" h="897">
                  <a:moveTo>
                    <a:pt x="510" y="11"/>
                  </a:moveTo>
                  <a:lnTo>
                    <a:pt x="510" y="11"/>
                  </a:lnTo>
                  <a:lnTo>
                    <a:pt x="509" y="12"/>
                  </a:lnTo>
                  <a:lnTo>
                    <a:pt x="507" y="12"/>
                  </a:lnTo>
                  <a:lnTo>
                    <a:pt x="506" y="11"/>
                  </a:lnTo>
                  <a:lnTo>
                    <a:pt x="504" y="10"/>
                  </a:lnTo>
                  <a:lnTo>
                    <a:pt x="504" y="6"/>
                  </a:lnTo>
                  <a:lnTo>
                    <a:pt x="504" y="5"/>
                  </a:lnTo>
                  <a:lnTo>
                    <a:pt x="502" y="4"/>
                  </a:lnTo>
                  <a:lnTo>
                    <a:pt x="497" y="2"/>
                  </a:lnTo>
                  <a:lnTo>
                    <a:pt x="494" y="2"/>
                  </a:lnTo>
                  <a:lnTo>
                    <a:pt x="492" y="2"/>
                  </a:lnTo>
                  <a:lnTo>
                    <a:pt x="491" y="4"/>
                  </a:lnTo>
                  <a:lnTo>
                    <a:pt x="489" y="4"/>
                  </a:lnTo>
                  <a:lnTo>
                    <a:pt x="485" y="4"/>
                  </a:lnTo>
                  <a:lnTo>
                    <a:pt x="478" y="0"/>
                  </a:lnTo>
                  <a:lnTo>
                    <a:pt x="477" y="0"/>
                  </a:lnTo>
                  <a:lnTo>
                    <a:pt x="475" y="1"/>
                  </a:lnTo>
                  <a:lnTo>
                    <a:pt x="468" y="7"/>
                  </a:lnTo>
                  <a:lnTo>
                    <a:pt x="456" y="19"/>
                  </a:lnTo>
                  <a:lnTo>
                    <a:pt x="453" y="20"/>
                  </a:lnTo>
                  <a:lnTo>
                    <a:pt x="449" y="22"/>
                  </a:lnTo>
                  <a:lnTo>
                    <a:pt x="438" y="25"/>
                  </a:lnTo>
                  <a:lnTo>
                    <a:pt x="428" y="26"/>
                  </a:lnTo>
                  <a:lnTo>
                    <a:pt x="422" y="25"/>
                  </a:lnTo>
                  <a:lnTo>
                    <a:pt x="419" y="25"/>
                  </a:lnTo>
                  <a:lnTo>
                    <a:pt x="418" y="26"/>
                  </a:lnTo>
                  <a:lnTo>
                    <a:pt x="415" y="30"/>
                  </a:lnTo>
                  <a:lnTo>
                    <a:pt x="414" y="35"/>
                  </a:lnTo>
                  <a:lnTo>
                    <a:pt x="415" y="36"/>
                  </a:lnTo>
                  <a:lnTo>
                    <a:pt x="417" y="38"/>
                  </a:lnTo>
                  <a:lnTo>
                    <a:pt x="412" y="38"/>
                  </a:lnTo>
                  <a:lnTo>
                    <a:pt x="399" y="38"/>
                  </a:lnTo>
                  <a:lnTo>
                    <a:pt x="390" y="39"/>
                  </a:lnTo>
                  <a:lnTo>
                    <a:pt x="380" y="43"/>
                  </a:lnTo>
                  <a:lnTo>
                    <a:pt x="370" y="48"/>
                  </a:lnTo>
                  <a:lnTo>
                    <a:pt x="364" y="51"/>
                  </a:lnTo>
                  <a:lnTo>
                    <a:pt x="360" y="53"/>
                  </a:lnTo>
                  <a:lnTo>
                    <a:pt x="356" y="51"/>
                  </a:lnTo>
                  <a:lnTo>
                    <a:pt x="355" y="50"/>
                  </a:lnTo>
                  <a:lnTo>
                    <a:pt x="354" y="48"/>
                  </a:lnTo>
                  <a:lnTo>
                    <a:pt x="352" y="45"/>
                  </a:lnTo>
                  <a:lnTo>
                    <a:pt x="349" y="43"/>
                  </a:lnTo>
                  <a:lnTo>
                    <a:pt x="342" y="40"/>
                  </a:lnTo>
                  <a:lnTo>
                    <a:pt x="341" y="41"/>
                  </a:lnTo>
                  <a:lnTo>
                    <a:pt x="340" y="43"/>
                  </a:lnTo>
                  <a:lnTo>
                    <a:pt x="337" y="49"/>
                  </a:lnTo>
                  <a:lnTo>
                    <a:pt x="334" y="56"/>
                  </a:lnTo>
                  <a:lnTo>
                    <a:pt x="331" y="60"/>
                  </a:lnTo>
                  <a:lnTo>
                    <a:pt x="329" y="62"/>
                  </a:lnTo>
                  <a:lnTo>
                    <a:pt x="327" y="60"/>
                  </a:lnTo>
                  <a:lnTo>
                    <a:pt x="322" y="55"/>
                  </a:lnTo>
                  <a:lnTo>
                    <a:pt x="317" y="48"/>
                  </a:lnTo>
                  <a:lnTo>
                    <a:pt x="315" y="45"/>
                  </a:lnTo>
                  <a:lnTo>
                    <a:pt x="311" y="44"/>
                  </a:lnTo>
                  <a:lnTo>
                    <a:pt x="302" y="41"/>
                  </a:lnTo>
                  <a:lnTo>
                    <a:pt x="293" y="36"/>
                  </a:lnTo>
                  <a:lnTo>
                    <a:pt x="279" y="30"/>
                  </a:lnTo>
                  <a:lnTo>
                    <a:pt x="274" y="27"/>
                  </a:lnTo>
                  <a:lnTo>
                    <a:pt x="271" y="24"/>
                  </a:lnTo>
                  <a:lnTo>
                    <a:pt x="263" y="16"/>
                  </a:lnTo>
                  <a:lnTo>
                    <a:pt x="259" y="14"/>
                  </a:lnTo>
                  <a:lnTo>
                    <a:pt x="253" y="12"/>
                  </a:lnTo>
                  <a:lnTo>
                    <a:pt x="243" y="11"/>
                  </a:lnTo>
                  <a:lnTo>
                    <a:pt x="238" y="12"/>
                  </a:lnTo>
                  <a:lnTo>
                    <a:pt x="232" y="15"/>
                  </a:lnTo>
                  <a:lnTo>
                    <a:pt x="220" y="22"/>
                  </a:lnTo>
                  <a:lnTo>
                    <a:pt x="218" y="24"/>
                  </a:lnTo>
                  <a:lnTo>
                    <a:pt x="214" y="25"/>
                  </a:lnTo>
                  <a:lnTo>
                    <a:pt x="210" y="26"/>
                  </a:lnTo>
                  <a:lnTo>
                    <a:pt x="199" y="35"/>
                  </a:lnTo>
                  <a:lnTo>
                    <a:pt x="186" y="46"/>
                  </a:lnTo>
                  <a:lnTo>
                    <a:pt x="181" y="53"/>
                  </a:lnTo>
                  <a:lnTo>
                    <a:pt x="175" y="62"/>
                  </a:lnTo>
                  <a:lnTo>
                    <a:pt x="166" y="78"/>
                  </a:lnTo>
                  <a:lnTo>
                    <a:pt x="164" y="80"/>
                  </a:lnTo>
                  <a:lnTo>
                    <a:pt x="160" y="82"/>
                  </a:lnTo>
                  <a:lnTo>
                    <a:pt x="156" y="83"/>
                  </a:lnTo>
                  <a:lnTo>
                    <a:pt x="153" y="84"/>
                  </a:lnTo>
                  <a:lnTo>
                    <a:pt x="153" y="87"/>
                  </a:lnTo>
                  <a:lnTo>
                    <a:pt x="152" y="90"/>
                  </a:lnTo>
                  <a:lnTo>
                    <a:pt x="148" y="93"/>
                  </a:lnTo>
                  <a:lnTo>
                    <a:pt x="142" y="98"/>
                  </a:lnTo>
                  <a:lnTo>
                    <a:pt x="136" y="104"/>
                  </a:lnTo>
                  <a:lnTo>
                    <a:pt x="133" y="107"/>
                  </a:lnTo>
                  <a:lnTo>
                    <a:pt x="132" y="111"/>
                  </a:lnTo>
                  <a:lnTo>
                    <a:pt x="132" y="118"/>
                  </a:lnTo>
                  <a:lnTo>
                    <a:pt x="132" y="127"/>
                  </a:lnTo>
                  <a:lnTo>
                    <a:pt x="133" y="143"/>
                  </a:lnTo>
                  <a:lnTo>
                    <a:pt x="135" y="150"/>
                  </a:lnTo>
                  <a:lnTo>
                    <a:pt x="138" y="156"/>
                  </a:lnTo>
                  <a:lnTo>
                    <a:pt x="141" y="161"/>
                  </a:lnTo>
                  <a:lnTo>
                    <a:pt x="143" y="164"/>
                  </a:lnTo>
                  <a:lnTo>
                    <a:pt x="146" y="164"/>
                  </a:lnTo>
                  <a:lnTo>
                    <a:pt x="147" y="164"/>
                  </a:lnTo>
                  <a:lnTo>
                    <a:pt x="148" y="166"/>
                  </a:lnTo>
                  <a:lnTo>
                    <a:pt x="148" y="170"/>
                  </a:lnTo>
                  <a:lnTo>
                    <a:pt x="147" y="175"/>
                  </a:lnTo>
                  <a:lnTo>
                    <a:pt x="146" y="177"/>
                  </a:lnTo>
                  <a:lnTo>
                    <a:pt x="146" y="180"/>
                  </a:lnTo>
                  <a:lnTo>
                    <a:pt x="147" y="182"/>
                  </a:lnTo>
                  <a:lnTo>
                    <a:pt x="148" y="185"/>
                  </a:lnTo>
                  <a:lnTo>
                    <a:pt x="150" y="187"/>
                  </a:lnTo>
                  <a:lnTo>
                    <a:pt x="147" y="189"/>
                  </a:lnTo>
                  <a:lnTo>
                    <a:pt x="142" y="191"/>
                  </a:lnTo>
                  <a:lnTo>
                    <a:pt x="133" y="195"/>
                  </a:lnTo>
                  <a:lnTo>
                    <a:pt x="130" y="198"/>
                  </a:lnTo>
                  <a:lnTo>
                    <a:pt x="127" y="201"/>
                  </a:lnTo>
                  <a:lnTo>
                    <a:pt x="122" y="208"/>
                  </a:lnTo>
                  <a:lnTo>
                    <a:pt x="119" y="210"/>
                  </a:lnTo>
                  <a:lnTo>
                    <a:pt x="116" y="211"/>
                  </a:lnTo>
                  <a:lnTo>
                    <a:pt x="109" y="214"/>
                  </a:lnTo>
                  <a:lnTo>
                    <a:pt x="106" y="216"/>
                  </a:lnTo>
                  <a:lnTo>
                    <a:pt x="109" y="208"/>
                  </a:lnTo>
                  <a:lnTo>
                    <a:pt x="109" y="204"/>
                  </a:lnTo>
                  <a:lnTo>
                    <a:pt x="109" y="200"/>
                  </a:lnTo>
                  <a:lnTo>
                    <a:pt x="108" y="196"/>
                  </a:lnTo>
                  <a:lnTo>
                    <a:pt x="107" y="195"/>
                  </a:lnTo>
                  <a:lnTo>
                    <a:pt x="104" y="190"/>
                  </a:lnTo>
                  <a:lnTo>
                    <a:pt x="104" y="182"/>
                  </a:lnTo>
                  <a:lnTo>
                    <a:pt x="102" y="172"/>
                  </a:lnTo>
                  <a:lnTo>
                    <a:pt x="101" y="167"/>
                  </a:lnTo>
                  <a:lnTo>
                    <a:pt x="94" y="159"/>
                  </a:lnTo>
                  <a:lnTo>
                    <a:pt x="88" y="153"/>
                  </a:lnTo>
                  <a:lnTo>
                    <a:pt x="88" y="151"/>
                  </a:lnTo>
                  <a:lnTo>
                    <a:pt x="88" y="148"/>
                  </a:lnTo>
                  <a:lnTo>
                    <a:pt x="90" y="143"/>
                  </a:lnTo>
                  <a:lnTo>
                    <a:pt x="90" y="142"/>
                  </a:lnTo>
                  <a:lnTo>
                    <a:pt x="89" y="142"/>
                  </a:lnTo>
                  <a:lnTo>
                    <a:pt x="85" y="141"/>
                  </a:lnTo>
                  <a:lnTo>
                    <a:pt x="80" y="141"/>
                  </a:lnTo>
                  <a:lnTo>
                    <a:pt x="77" y="141"/>
                  </a:lnTo>
                  <a:lnTo>
                    <a:pt x="77" y="143"/>
                  </a:lnTo>
                  <a:lnTo>
                    <a:pt x="75" y="146"/>
                  </a:lnTo>
                  <a:lnTo>
                    <a:pt x="74" y="155"/>
                  </a:lnTo>
                  <a:lnTo>
                    <a:pt x="72" y="170"/>
                  </a:lnTo>
                  <a:lnTo>
                    <a:pt x="72" y="175"/>
                  </a:lnTo>
                  <a:lnTo>
                    <a:pt x="74" y="180"/>
                  </a:lnTo>
                  <a:lnTo>
                    <a:pt x="77" y="184"/>
                  </a:lnTo>
                  <a:lnTo>
                    <a:pt x="79" y="185"/>
                  </a:lnTo>
                  <a:lnTo>
                    <a:pt x="79" y="187"/>
                  </a:lnTo>
                  <a:lnTo>
                    <a:pt x="79" y="191"/>
                  </a:lnTo>
                  <a:lnTo>
                    <a:pt x="78" y="195"/>
                  </a:lnTo>
                  <a:lnTo>
                    <a:pt x="78" y="196"/>
                  </a:lnTo>
                  <a:lnTo>
                    <a:pt x="77" y="196"/>
                  </a:lnTo>
                  <a:lnTo>
                    <a:pt x="74" y="198"/>
                  </a:lnTo>
                  <a:lnTo>
                    <a:pt x="73" y="199"/>
                  </a:lnTo>
                  <a:lnTo>
                    <a:pt x="72" y="205"/>
                  </a:lnTo>
                  <a:lnTo>
                    <a:pt x="70" y="211"/>
                  </a:lnTo>
                  <a:lnTo>
                    <a:pt x="70" y="216"/>
                  </a:lnTo>
                  <a:lnTo>
                    <a:pt x="72" y="219"/>
                  </a:lnTo>
                  <a:lnTo>
                    <a:pt x="69" y="223"/>
                  </a:lnTo>
                  <a:lnTo>
                    <a:pt x="65" y="228"/>
                  </a:lnTo>
                  <a:lnTo>
                    <a:pt x="67" y="229"/>
                  </a:lnTo>
                  <a:lnTo>
                    <a:pt x="73" y="229"/>
                  </a:lnTo>
                  <a:lnTo>
                    <a:pt x="88" y="228"/>
                  </a:lnTo>
                  <a:lnTo>
                    <a:pt x="94" y="229"/>
                  </a:lnTo>
                  <a:lnTo>
                    <a:pt x="98" y="230"/>
                  </a:lnTo>
                  <a:lnTo>
                    <a:pt x="101" y="232"/>
                  </a:lnTo>
                  <a:lnTo>
                    <a:pt x="102" y="233"/>
                  </a:lnTo>
                  <a:lnTo>
                    <a:pt x="93" y="234"/>
                  </a:lnTo>
                  <a:lnTo>
                    <a:pt x="88" y="237"/>
                  </a:lnTo>
                  <a:lnTo>
                    <a:pt x="84" y="238"/>
                  </a:lnTo>
                  <a:lnTo>
                    <a:pt x="77" y="245"/>
                  </a:lnTo>
                  <a:lnTo>
                    <a:pt x="70" y="250"/>
                  </a:lnTo>
                  <a:lnTo>
                    <a:pt x="69" y="253"/>
                  </a:lnTo>
                  <a:lnTo>
                    <a:pt x="72" y="256"/>
                  </a:lnTo>
                  <a:lnTo>
                    <a:pt x="74" y="258"/>
                  </a:lnTo>
                  <a:lnTo>
                    <a:pt x="77" y="259"/>
                  </a:lnTo>
                  <a:lnTo>
                    <a:pt x="79" y="259"/>
                  </a:lnTo>
                  <a:lnTo>
                    <a:pt x="80" y="262"/>
                  </a:lnTo>
                  <a:lnTo>
                    <a:pt x="83" y="267"/>
                  </a:lnTo>
                  <a:lnTo>
                    <a:pt x="87" y="272"/>
                  </a:lnTo>
                  <a:lnTo>
                    <a:pt x="89" y="276"/>
                  </a:lnTo>
                  <a:lnTo>
                    <a:pt x="90" y="278"/>
                  </a:lnTo>
                  <a:lnTo>
                    <a:pt x="92" y="282"/>
                  </a:lnTo>
                  <a:lnTo>
                    <a:pt x="89" y="288"/>
                  </a:lnTo>
                  <a:lnTo>
                    <a:pt x="85" y="288"/>
                  </a:lnTo>
                  <a:lnTo>
                    <a:pt x="78" y="288"/>
                  </a:lnTo>
                  <a:lnTo>
                    <a:pt x="69" y="288"/>
                  </a:lnTo>
                  <a:lnTo>
                    <a:pt x="61" y="288"/>
                  </a:lnTo>
                  <a:lnTo>
                    <a:pt x="59" y="290"/>
                  </a:lnTo>
                  <a:lnTo>
                    <a:pt x="56" y="292"/>
                  </a:lnTo>
                  <a:lnTo>
                    <a:pt x="50" y="298"/>
                  </a:lnTo>
                  <a:lnTo>
                    <a:pt x="46" y="306"/>
                  </a:lnTo>
                  <a:lnTo>
                    <a:pt x="45" y="312"/>
                  </a:lnTo>
                  <a:lnTo>
                    <a:pt x="45" y="326"/>
                  </a:lnTo>
                  <a:lnTo>
                    <a:pt x="46" y="339"/>
                  </a:lnTo>
                  <a:lnTo>
                    <a:pt x="48" y="341"/>
                  </a:lnTo>
                  <a:lnTo>
                    <a:pt x="50" y="342"/>
                  </a:lnTo>
                  <a:lnTo>
                    <a:pt x="55" y="345"/>
                  </a:lnTo>
                  <a:lnTo>
                    <a:pt x="61" y="347"/>
                  </a:lnTo>
                  <a:lnTo>
                    <a:pt x="67" y="349"/>
                  </a:lnTo>
                  <a:lnTo>
                    <a:pt x="70" y="350"/>
                  </a:lnTo>
                  <a:lnTo>
                    <a:pt x="77" y="350"/>
                  </a:lnTo>
                  <a:lnTo>
                    <a:pt x="83" y="350"/>
                  </a:lnTo>
                  <a:lnTo>
                    <a:pt x="87" y="350"/>
                  </a:lnTo>
                  <a:lnTo>
                    <a:pt x="88" y="350"/>
                  </a:lnTo>
                  <a:lnTo>
                    <a:pt x="90" y="349"/>
                  </a:lnTo>
                  <a:lnTo>
                    <a:pt x="94" y="342"/>
                  </a:lnTo>
                  <a:lnTo>
                    <a:pt x="99" y="335"/>
                  </a:lnTo>
                  <a:lnTo>
                    <a:pt x="102" y="329"/>
                  </a:lnTo>
                  <a:lnTo>
                    <a:pt x="106" y="321"/>
                  </a:lnTo>
                  <a:lnTo>
                    <a:pt x="112" y="313"/>
                  </a:lnTo>
                  <a:lnTo>
                    <a:pt x="123" y="301"/>
                  </a:lnTo>
                  <a:lnTo>
                    <a:pt x="124" y="300"/>
                  </a:lnTo>
                  <a:lnTo>
                    <a:pt x="127" y="298"/>
                  </a:lnTo>
                  <a:lnTo>
                    <a:pt x="135" y="297"/>
                  </a:lnTo>
                  <a:lnTo>
                    <a:pt x="142" y="296"/>
                  </a:lnTo>
                  <a:lnTo>
                    <a:pt x="147" y="295"/>
                  </a:lnTo>
                  <a:lnTo>
                    <a:pt x="148" y="293"/>
                  </a:lnTo>
                  <a:lnTo>
                    <a:pt x="148" y="295"/>
                  </a:lnTo>
                  <a:lnTo>
                    <a:pt x="150" y="301"/>
                  </a:lnTo>
                  <a:lnTo>
                    <a:pt x="150" y="308"/>
                  </a:lnTo>
                  <a:lnTo>
                    <a:pt x="151" y="315"/>
                  </a:lnTo>
                  <a:lnTo>
                    <a:pt x="152" y="319"/>
                  </a:lnTo>
                  <a:lnTo>
                    <a:pt x="155" y="320"/>
                  </a:lnTo>
                  <a:lnTo>
                    <a:pt x="157" y="321"/>
                  </a:lnTo>
                  <a:lnTo>
                    <a:pt x="160" y="321"/>
                  </a:lnTo>
                  <a:lnTo>
                    <a:pt x="164" y="321"/>
                  </a:lnTo>
                  <a:lnTo>
                    <a:pt x="165" y="320"/>
                  </a:lnTo>
                  <a:lnTo>
                    <a:pt x="166" y="317"/>
                  </a:lnTo>
                  <a:lnTo>
                    <a:pt x="166" y="315"/>
                  </a:lnTo>
                  <a:lnTo>
                    <a:pt x="166" y="310"/>
                  </a:lnTo>
                  <a:lnTo>
                    <a:pt x="166" y="306"/>
                  </a:lnTo>
                  <a:lnTo>
                    <a:pt x="167" y="305"/>
                  </a:lnTo>
                  <a:lnTo>
                    <a:pt x="169" y="306"/>
                  </a:lnTo>
                  <a:lnTo>
                    <a:pt x="171" y="308"/>
                  </a:lnTo>
                  <a:lnTo>
                    <a:pt x="177" y="312"/>
                  </a:lnTo>
                  <a:lnTo>
                    <a:pt x="184" y="316"/>
                  </a:lnTo>
                  <a:lnTo>
                    <a:pt x="187" y="320"/>
                  </a:lnTo>
                  <a:lnTo>
                    <a:pt x="190" y="324"/>
                  </a:lnTo>
                  <a:lnTo>
                    <a:pt x="190" y="329"/>
                  </a:lnTo>
                  <a:lnTo>
                    <a:pt x="189" y="332"/>
                  </a:lnTo>
                  <a:lnTo>
                    <a:pt x="187" y="334"/>
                  </a:lnTo>
                  <a:lnTo>
                    <a:pt x="186" y="334"/>
                  </a:lnTo>
                  <a:lnTo>
                    <a:pt x="185" y="335"/>
                  </a:lnTo>
                  <a:lnTo>
                    <a:pt x="184" y="339"/>
                  </a:lnTo>
                  <a:lnTo>
                    <a:pt x="185" y="344"/>
                  </a:lnTo>
                  <a:lnTo>
                    <a:pt x="186" y="345"/>
                  </a:lnTo>
                  <a:lnTo>
                    <a:pt x="187" y="345"/>
                  </a:lnTo>
                  <a:lnTo>
                    <a:pt x="190" y="344"/>
                  </a:lnTo>
                  <a:lnTo>
                    <a:pt x="193" y="340"/>
                  </a:lnTo>
                  <a:lnTo>
                    <a:pt x="196" y="335"/>
                  </a:lnTo>
                  <a:lnTo>
                    <a:pt x="199" y="331"/>
                  </a:lnTo>
                  <a:lnTo>
                    <a:pt x="201" y="329"/>
                  </a:lnTo>
                  <a:lnTo>
                    <a:pt x="204" y="326"/>
                  </a:lnTo>
                  <a:lnTo>
                    <a:pt x="205" y="322"/>
                  </a:lnTo>
                  <a:lnTo>
                    <a:pt x="204" y="321"/>
                  </a:lnTo>
                  <a:lnTo>
                    <a:pt x="204" y="320"/>
                  </a:lnTo>
                  <a:lnTo>
                    <a:pt x="205" y="317"/>
                  </a:lnTo>
                  <a:lnTo>
                    <a:pt x="208" y="315"/>
                  </a:lnTo>
                  <a:lnTo>
                    <a:pt x="209" y="315"/>
                  </a:lnTo>
                  <a:lnTo>
                    <a:pt x="210" y="316"/>
                  </a:lnTo>
                  <a:lnTo>
                    <a:pt x="205" y="307"/>
                  </a:lnTo>
                  <a:lnTo>
                    <a:pt x="200" y="300"/>
                  </a:lnTo>
                  <a:lnTo>
                    <a:pt x="195" y="293"/>
                  </a:lnTo>
                  <a:lnTo>
                    <a:pt x="193" y="290"/>
                  </a:lnTo>
                  <a:lnTo>
                    <a:pt x="205" y="300"/>
                  </a:lnTo>
                  <a:lnTo>
                    <a:pt x="214" y="311"/>
                  </a:lnTo>
                  <a:lnTo>
                    <a:pt x="216" y="317"/>
                  </a:lnTo>
                  <a:lnTo>
                    <a:pt x="219" y="322"/>
                  </a:lnTo>
                  <a:lnTo>
                    <a:pt x="221" y="326"/>
                  </a:lnTo>
                  <a:lnTo>
                    <a:pt x="224" y="336"/>
                  </a:lnTo>
                  <a:lnTo>
                    <a:pt x="224" y="345"/>
                  </a:lnTo>
                  <a:lnTo>
                    <a:pt x="225" y="347"/>
                  </a:lnTo>
                  <a:lnTo>
                    <a:pt x="228" y="350"/>
                  </a:lnTo>
                  <a:lnTo>
                    <a:pt x="232" y="353"/>
                  </a:lnTo>
                  <a:lnTo>
                    <a:pt x="235" y="354"/>
                  </a:lnTo>
                  <a:lnTo>
                    <a:pt x="240" y="355"/>
                  </a:lnTo>
                  <a:lnTo>
                    <a:pt x="242" y="355"/>
                  </a:lnTo>
                  <a:lnTo>
                    <a:pt x="243" y="360"/>
                  </a:lnTo>
                  <a:lnTo>
                    <a:pt x="245" y="363"/>
                  </a:lnTo>
                  <a:lnTo>
                    <a:pt x="248" y="364"/>
                  </a:lnTo>
                  <a:lnTo>
                    <a:pt x="249" y="364"/>
                  </a:lnTo>
                  <a:lnTo>
                    <a:pt x="250" y="363"/>
                  </a:lnTo>
                  <a:lnTo>
                    <a:pt x="252" y="359"/>
                  </a:lnTo>
                  <a:lnTo>
                    <a:pt x="252" y="355"/>
                  </a:lnTo>
                  <a:lnTo>
                    <a:pt x="250" y="354"/>
                  </a:lnTo>
                  <a:lnTo>
                    <a:pt x="249" y="354"/>
                  </a:lnTo>
                  <a:lnTo>
                    <a:pt x="248" y="353"/>
                  </a:lnTo>
                  <a:lnTo>
                    <a:pt x="248" y="351"/>
                  </a:lnTo>
                  <a:lnTo>
                    <a:pt x="247" y="345"/>
                  </a:lnTo>
                  <a:lnTo>
                    <a:pt x="245" y="331"/>
                  </a:lnTo>
                  <a:lnTo>
                    <a:pt x="247" y="327"/>
                  </a:lnTo>
                  <a:lnTo>
                    <a:pt x="247" y="324"/>
                  </a:lnTo>
                  <a:lnTo>
                    <a:pt x="249" y="321"/>
                  </a:lnTo>
                  <a:lnTo>
                    <a:pt x="250" y="320"/>
                  </a:lnTo>
                  <a:lnTo>
                    <a:pt x="250" y="322"/>
                  </a:lnTo>
                  <a:lnTo>
                    <a:pt x="250" y="327"/>
                  </a:lnTo>
                  <a:lnTo>
                    <a:pt x="250" y="336"/>
                  </a:lnTo>
                  <a:lnTo>
                    <a:pt x="252" y="342"/>
                  </a:lnTo>
                  <a:lnTo>
                    <a:pt x="254" y="350"/>
                  </a:lnTo>
                  <a:lnTo>
                    <a:pt x="258" y="353"/>
                  </a:lnTo>
                  <a:lnTo>
                    <a:pt x="267" y="360"/>
                  </a:lnTo>
                  <a:lnTo>
                    <a:pt x="278" y="359"/>
                  </a:lnTo>
                  <a:lnTo>
                    <a:pt x="288" y="359"/>
                  </a:lnTo>
                  <a:lnTo>
                    <a:pt x="296" y="360"/>
                  </a:lnTo>
                  <a:lnTo>
                    <a:pt x="297" y="361"/>
                  </a:lnTo>
                  <a:lnTo>
                    <a:pt x="298" y="361"/>
                  </a:lnTo>
                  <a:lnTo>
                    <a:pt x="298" y="363"/>
                  </a:lnTo>
                  <a:lnTo>
                    <a:pt x="300" y="364"/>
                  </a:lnTo>
                  <a:lnTo>
                    <a:pt x="303" y="364"/>
                  </a:lnTo>
                  <a:lnTo>
                    <a:pt x="307" y="364"/>
                  </a:lnTo>
                  <a:lnTo>
                    <a:pt x="308" y="363"/>
                  </a:lnTo>
                  <a:lnTo>
                    <a:pt x="308" y="361"/>
                  </a:lnTo>
                  <a:lnTo>
                    <a:pt x="308" y="359"/>
                  </a:lnTo>
                  <a:lnTo>
                    <a:pt x="310" y="360"/>
                  </a:lnTo>
                  <a:lnTo>
                    <a:pt x="310" y="364"/>
                  </a:lnTo>
                  <a:lnTo>
                    <a:pt x="308" y="368"/>
                  </a:lnTo>
                  <a:lnTo>
                    <a:pt x="305" y="374"/>
                  </a:lnTo>
                  <a:lnTo>
                    <a:pt x="302" y="380"/>
                  </a:lnTo>
                  <a:lnTo>
                    <a:pt x="300" y="385"/>
                  </a:lnTo>
                  <a:lnTo>
                    <a:pt x="297" y="387"/>
                  </a:lnTo>
                  <a:lnTo>
                    <a:pt x="293" y="388"/>
                  </a:lnTo>
                  <a:lnTo>
                    <a:pt x="281" y="388"/>
                  </a:lnTo>
                  <a:lnTo>
                    <a:pt x="254" y="385"/>
                  </a:lnTo>
                  <a:lnTo>
                    <a:pt x="243" y="385"/>
                  </a:lnTo>
                  <a:lnTo>
                    <a:pt x="232" y="388"/>
                  </a:lnTo>
                  <a:lnTo>
                    <a:pt x="223" y="390"/>
                  </a:lnTo>
                  <a:lnTo>
                    <a:pt x="220" y="392"/>
                  </a:lnTo>
                  <a:lnTo>
                    <a:pt x="219" y="393"/>
                  </a:lnTo>
                  <a:lnTo>
                    <a:pt x="218" y="394"/>
                  </a:lnTo>
                  <a:lnTo>
                    <a:pt x="215" y="393"/>
                  </a:lnTo>
                  <a:lnTo>
                    <a:pt x="206" y="389"/>
                  </a:lnTo>
                  <a:lnTo>
                    <a:pt x="187" y="380"/>
                  </a:lnTo>
                  <a:lnTo>
                    <a:pt x="184" y="378"/>
                  </a:lnTo>
                  <a:lnTo>
                    <a:pt x="181" y="375"/>
                  </a:lnTo>
                  <a:lnTo>
                    <a:pt x="175" y="369"/>
                  </a:lnTo>
                  <a:lnTo>
                    <a:pt x="169" y="360"/>
                  </a:lnTo>
                  <a:lnTo>
                    <a:pt x="167" y="358"/>
                  </a:lnTo>
                  <a:lnTo>
                    <a:pt x="169" y="355"/>
                  </a:lnTo>
                  <a:lnTo>
                    <a:pt x="169" y="353"/>
                  </a:lnTo>
                  <a:lnTo>
                    <a:pt x="169" y="350"/>
                  </a:lnTo>
                  <a:lnTo>
                    <a:pt x="167" y="349"/>
                  </a:lnTo>
                  <a:lnTo>
                    <a:pt x="165" y="349"/>
                  </a:lnTo>
                  <a:lnTo>
                    <a:pt x="157" y="347"/>
                  </a:lnTo>
                  <a:lnTo>
                    <a:pt x="147" y="347"/>
                  </a:lnTo>
                  <a:lnTo>
                    <a:pt x="140" y="349"/>
                  </a:lnTo>
                  <a:lnTo>
                    <a:pt x="131" y="351"/>
                  </a:lnTo>
                  <a:lnTo>
                    <a:pt x="117" y="353"/>
                  </a:lnTo>
                  <a:lnTo>
                    <a:pt x="103" y="355"/>
                  </a:lnTo>
                  <a:lnTo>
                    <a:pt x="93" y="358"/>
                  </a:lnTo>
                  <a:lnTo>
                    <a:pt x="87" y="359"/>
                  </a:lnTo>
                  <a:lnTo>
                    <a:pt x="80" y="359"/>
                  </a:lnTo>
                  <a:lnTo>
                    <a:pt x="70" y="358"/>
                  </a:lnTo>
                  <a:lnTo>
                    <a:pt x="67" y="359"/>
                  </a:lnTo>
                  <a:lnTo>
                    <a:pt x="63" y="363"/>
                  </a:lnTo>
                  <a:lnTo>
                    <a:pt x="58" y="366"/>
                  </a:lnTo>
                  <a:lnTo>
                    <a:pt x="54" y="369"/>
                  </a:lnTo>
                  <a:lnTo>
                    <a:pt x="50" y="373"/>
                  </a:lnTo>
                  <a:lnTo>
                    <a:pt x="46" y="380"/>
                  </a:lnTo>
                  <a:lnTo>
                    <a:pt x="44" y="390"/>
                  </a:lnTo>
                  <a:lnTo>
                    <a:pt x="41" y="403"/>
                  </a:lnTo>
                  <a:lnTo>
                    <a:pt x="35" y="414"/>
                  </a:lnTo>
                  <a:lnTo>
                    <a:pt x="31" y="422"/>
                  </a:lnTo>
                  <a:lnTo>
                    <a:pt x="27" y="426"/>
                  </a:lnTo>
                  <a:lnTo>
                    <a:pt x="24" y="431"/>
                  </a:lnTo>
                  <a:lnTo>
                    <a:pt x="16" y="443"/>
                  </a:lnTo>
                  <a:lnTo>
                    <a:pt x="5" y="462"/>
                  </a:lnTo>
                  <a:lnTo>
                    <a:pt x="4" y="472"/>
                  </a:lnTo>
                  <a:lnTo>
                    <a:pt x="1" y="489"/>
                  </a:lnTo>
                  <a:lnTo>
                    <a:pt x="0" y="521"/>
                  </a:lnTo>
                  <a:lnTo>
                    <a:pt x="1" y="533"/>
                  </a:lnTo>
                  <a:lnTo>
                    <a:pt x="5" y="548"/>
                  </a:lnTo>
                  <a:lnTo>
                    <a:pt x="14" y="569"/>
                  </a:lnTo>
                  <a:lnTo>
                    <a:pt x="19" y="577"/>
                  </a:lnTo>
                  <a:lnTo>
                    <a:pt x="27" y="586"/>
                  </a:lnTo>
                  <a:lnTo>
                    <a:pt x="36" y="593"/>
                  </a:lnTo>
                  <a:lnTo>
                    <a:pt x="44" y="599"/>
                  </a:lnTo>
                  <a:lnTo>
                    <a:pt x="51" y="601"/>
                  </a:lnTo>
                  <a:lnTo>
                    <a:pt x="61" y="602"/>
                  </a:lnTo>
                  <a:lnTo>
                    <a:pt x="79" y="603"/>
                  </a:lnTo>
                  <a:lnTo>
                    <a:pt x="85" y="602"/>
                  </a:lnTo>
                  <a:lnTo>
                    <a:pt x="90" y="599"/>
                  </a:lnTo>
                  <a:lnTo>
                    <a:pt x="94" y="594"/>
                  </a:lnTo>
                  <a:lnTo>
                    <a:pt x="97" y="588"/>
                  </a:lnTo>
                  <a:lnTo>
                    <a:pt x="108" y="589"/>
                  </a:lnTo>
                  <a:lnTo>
                    <a:pt x="113" y="589"/>
                  </a:lnTo>
                  <a:lnTo>
                    <a:pt x="113" y="592"/>
                  </a:lnTo>
                  <a:lnTo>
                    <a:pt x="116" y="594"/>
                  </a:lnTo>
                  <a:lnTo>
                    <a:pt x="121" y="598"/>
                  </a:lnTo>
                  <a:lnTo>
                    <a:pt x="132" y="602"/>
                  </a:lnTo>
                  <a:lnTo>
                    <a:pt x="136" y="603"/>
                  </a:lnTo>
                  <a:lnTo>
                    <a:pt x="141" y="603"/>
                  </a:lnTo>
                  <a:lnTo>
                    <a:pt x="148" y="602"/>
                  </a:lnTo>
                  <a:lnTo>
                    <a:pt x="150" y="603"/>
                  </a:lnTo>
                  <a:lnTo>
                    <a:pt x="151" y="606"/>
                  </a:lnTo>
                  <a:lnTo>
                    <a:pt x="153" y="616"/>
                  </a:lnTo>
                  <a:lnTo>
                    <a:pt x="153" y="627"/>
                  </a:lnTo>
                  <a:lnTo>
                    <a:pt x="153" y="636"/>
                  </a:lnTo>
                  <a:lnTo>
                    <a:pt x="152" y="640"/>
                  </a:lnTo>
                  <a:lnTo>
                    <a:pt x="153" y="645"/>
                  </a:lnTo>
                  <a:lnTo>
                    <a:pt x="155" y="657"/>
                  </a:lnTo>
                  <a:lnTo>
                    <a:pt x="161" y="680"/>
                  </a:lnTo>
                  <a:lnTo>
                    <a:pt x="167" y="699"/>
                  </a:lnTo>
                  <a:lnTo>
                    <a:pt x="171" y="710"/>
                  </a:lnTo>
                  <a:lnTo>
                    <a:pt x="174" y="719"/>
                  </a:lnTo>
                  <a:lnTo>
                    <a:pt x="172" y="728"/>
                  </a:lnTo>
                  <a:lnTo>
                    <a:pt x="171" y="741"/>
                  </a:lnTo>
                  <a:lnTo>
                    <a:pt x="167" y="763"/>
                  </a:lnTo>
                  <a:lnTo>
                    <a:pt x="167" y="768"/>
                  </a:lnTo>
                  <a:lnTo>
                    <a:pt x="169" y="773"/>
                  </a:lnTo>
                  <a:lnTo>
                    <a:pt x="172" y="787"/>
                  </a:lnTo>
                  <a:lnTo>
                    <a:pt x="182" y="809"/>
                  </a:lnTo>
                  <a:lnTo>
                    <a:pt x="185" y="817"/>
                  </a:lnTo>
                  <a:lnTo>
                    <a:pt x="186" y="827"/>
                  </a:lnTo>
                  <a:lnTo>
                    <a:pt x="189" y="843"/>
                  </a:lnTo>
                  <a:lnTo>
                    <a:pt x="190" y="849"/>
                  </a:lnTo>
                  <a:lnTo>
                    <a:pt x="195" y="861"/>
                  </a:lnTo>
                  <a:lnTo>
                    <a:pt x="201" y="875"/>
                  </a:lnTo>
                  <a:lnTo>
                    <a:pt x="205" y="885"/>
                  </a:lnTo>
                  <a:lnTo>
                    <a:pt x="208" y="889"/>
                  </a:lnTo>
                  <a:lnTo>
                    <a:pt x="213" y="893"/>
                  </a:lnTo>
                  <a:lnTo>
                    <a:pt x="219" y="894"/>
                  </a:lnTo>
                  <a:lnTo>
                    <a:pt x="227" y="897"/>
                  </a:lnTo>
                  <a:lnTo>
                    <a:pt x="235" y="897"/>
                  </a:lnTo>
                  <a:lnTo>
                    <a:pt x="243" y="897"/>
                  </a:lnTo>
                  <a:lnTo>
                    <a:pt x="249" y="895"/>
                  </a:lnTo>
                  <a:lnTo>
                    <a:pt x="253" y="894"/>
                  </a:lnTo>
                  <a:lnTo>
                    <a:pt x="262" y="887"/>
                  </a:lnTo>
                  <a:lnTo>
                    <a:pt x="271" y="877"/>
                  </a:lnTo>
                  <a:lnTo>
                    <a:pt x="284" y="860"/>
                  </a:lnTo>
                  <a:lnTo>
                    <a:pt x="288" y="854"/>
                  </a:lnTo>
                  <a:lnTo>
                    <a:pt x="291" y="846"/>
                  </a:lnTo>
                  <a:lnTo>
                    <a:pt x="295" y="833"/>
                  </a:lnTo>
                  <a:lnTo>
                    <a:pt x="297" y="830"/>
                  </a:lnTo>
                  <a:lnTo>
                    <a:pt x="300" y="826"/>
                  </a:lnTo>
                  <a:lnTo>
                    <a:pt x="307" y="821"/>
                  </a:lnTo>
                  <a:lnTo>
                    <a:pt x="308" y="820"/>
                  </a:lnTo>
                  <a:lnTo>
                    <a:pt x="310" y="815"/>
                  </a:lnTo>
                  <a:lnTo>
                    <a:pt x="315" y="800"/>
                  </a:lnTo>
                  <a:lnTo>
                    <a:pt x="321" y="783"/>
                  </a:lnTo>
                  <a:lnTo>
                    <a:pt x="325" y="777"/>
                  </a:lnTo>
                  <a:lnTo>
                    <a:pt x="327" y="772"/>
                  </a:lnTo>
                  <a:lnTo>
                    <a:pt x="331" y="767"/>
                  </a:lnTo>
                  <a:lnTo>
                    <a:pt x="335" y="761"/>
                  </a:lnTo>
                  <a:lnTo>
                    <a:pt x="340" y="742"/>
                  </a:lnTo>
                  <a:lnTo>
                    <a:pt x="344" y="722"/>
                  </a:lnTo>
                  <a:lnTo>
                    <a:pt x="345" y="713"/>
                  </a:lnTo>
                  <a:lnTo>
                    <a:pt x="345" y="707"/>
                  </a:lnTo>
                  <a:lnTo>
                    <a:pt x="346" y="693"/>
                  </a:lnTo>
                  <a:lnTo>
                    <a:pt x="347" y="678"/>
                  </a:lnTo>
                  <a:lnTo>
                    <a:pt x="352" y="655"/>
                  </a:lnTo>
                  <a:lnTo>
                    <a:pt x="355" y="649"/>
                  </a:lnTo>
                  <a:lnTo>
                    <a:pt x="360" y="642"/>
                  </a:lnTo>
                  <a:lnTo>
                    <a:pt x="369" y="633"/>
                  </a:lnTo>
                  <a:lnTo>
                    <a:pt x="383" y="615"/>
                  </a:lnTo>
                  <a:lnTo>
                    <a:pt x="399" y="589"/>
                  </a:lnTo>
                  <a:lnTo>
                    <a:pt x="403" y="579"/>
                  </a:lnTo>
                  <a:lnTo>
                    <a:pt x="408" y="568"/>
                  </a:lnTo>
                  <a:lnTo>
                    <a:pt x="409" y="557"/>
                  </a:lnTo>
                  <a:lnTo>
                    <a:pt x="410" y="549"/>
                  </a:lnTo>
                  <a:lnTo>
                    <a:pt x="409" y="548"/>
                  </a:lnTo>
                  <a:lnTo>
                    <a:pt x="407" y="545"/>
                  </a:lnTo>
                  <a:lnTo>
                    <a:pt x="402" y="543"/>
                  </a:lnTo>
                  <a:lnTo>
                    <a:pt x="395" y="541"/>
                  </a:lnTo>
                  <a:lnTo>
                    <a:pt x="394" y="541"/>
                  </a:lnTo>
                  <a:lnTo>
                    <a:pt x="392" y="543"/>
                  </a:lnTo>
                  <a:lnTo>
                    <a:pt x="389" y="544"/>
                  </a:lnTo>
                  <a:lnTo>
                    <a:pt x="383" y="547"/>
                  </a:lnTo>
                  <a:lnTo>
                    <a:pt x="371" y="548"/>
                  </a:lnTo>
                  <a:lnTo>
                    <a:pt x="370" y="547"/>
                  </a:lnTo>
                  <a:lnTo>
                    <a:pt x="368" y="544"/>
                  </a:lnTo>
                  <a:lnTo>
                    <a:pt x="363" y="535"/>
                  </a:lnTo>
                  <a:lnTo>
                    <a:pt x="356" y="526"/>
                  </a:lnTo>
                  <a:lnTo>
                    <a:pt x="351" y="520"/>
                  </a:lnTo>
                  <a:lnTo>
                    <a:pt x="350" y="518"/>
                  </a:lnTo>
                  <a:lnTo>
                    <a:pt x="347" y="514"/>
                  </a:lnTo>
                  <a:lnTo>
                    <a:pt x="344" y="502"/>
                  </a:lnTo>
                  <a:lnTo>
                    <a:pt x="340" y="491"/>
                  </a:lnTo>
                  <a:lnTo>
                    <a:pt x="336" y="485"/>
                  </a:lnTo>
                  <a:lnTo>
                    <a:pt x="329" y="473"/>
                  </a:lnTo>
                  <a:lnTo>
                    <a:pt x="321" y="463"/>
                  </a:lnTo>
                  <a:lnTo>
                    <a:pt x="318" y="460"/>
                  </a:lnTo>
                  <a:lnTo>
                    <a:pt x="317" y="455"/>
                  </a:lnTo>
                  <a:lnTo>
                    <a:pt x="316" y="443"/>
                  </a:lnTo>
                  <a:lnTo>
                    <a:pt x="316" y="442"/>
                  </a:lnTo>
                  <a:lnTo>
                    <a:pt x="317" y="442"/>
                  </a:lnTo>
                  <a:lnTo>
                    <a:pt x="318" y="444"/>
                  </a:lnTo>
                  <a:lnTo>
                    <a:pt x="321" y="447"/>
                  </a:lnTo>
                  <a:lnTo>
                    <a:pt x="324" y="451"/>
                  </a:lnTo>
                  <a:lnTo>
                    <a:pt x="326" y="458"/>
                  </a:lnTo>
                  <a:lnTo>
                    <a:pt x="332" y="468"/>
                  </a:lnTo>
                  <a:lnTo>
                    <a:pt x="345" y="486"/>
                  </a:lnTo>
                  <a:lnTo>
                    <a:pt x="356" y="506"/>
                  </a:lnTo>
                  <a:lnTo>
                    <a:pt x="365" y="525"/>
                  </a:lnTo>
                  <a:lnTo>
                    <a:pt x="368" y="528"/>
                  </a:lnTo>
                  <a:lnTo>
                    <a:pt x="373" y="529"/>
                  </a:lnTo>
                  <a:lnTo>
                    <a:pt x="378" y="530"/>
                  </a:lnTo>
                  <a:lnTo>
                    <a:pt x="384" y="530"/>
                  </a:lnTo>
                  <a:lnTo>
                    <a:pt x="397" y="528"/>
                  </a:lnTo>
                  <a:lnTo>
                    <a:pt x="407" y="525"/>
                  </a:lnTo>
                  <a:lnTo>
                    <a:pt x="421" y="518"/>
                  </a:lnTo>
                  <a:lnTo>
                    <a:pt x="426" y="514"/>
                  </a:lnTo>
                  <a:lnTo>
                    <a:pt x="428" y="511"/>
                  </a:lnTo>
                  <a:lnTo>
                    <a:pt x="431" y="507"/>
                  </a:lnTo>
                  <a:lnTo>
                    <a:pt x="436" y="505"/>
                  </a:lnTo>
                  <a:lnTo>
                    <a:pt x="447" y="499"/>
                  </a:lnTo>
                  <a:lnTo>
                    <a:pt x="451" y="494"/>
                  </a:lnTo>
                  <a:lnTo>
                    <a:pt x="453" y="486"/>
                  </a:lnTo>
                  <a:lnTo>
                    <a:pt x="456" y="480"/>
                  </a:lnTo>
                  <a:lnTo>
                    <a:pt x="457" y="475"/>
                  </a:lnTo>
                  <a:lnTo>
                    <a:pt x="458" y="473"/>
                  </a:lnTo>
                  <a:lnTo>
                    <a:pt x="458" y="471"/>
                  </a:lnTo>
                  <a:lnTo>
                    <a:pt x="457" y="463"/>
                  </a:lnTo>
                  <a:lnTo>
                    <a:pt x="455" y="456"/>
                  </a:lnTo>
                  <a:lnTo>
                    <a:pt x="452" y="451"/>
                  </a:lnTo>
                  <a:lnTo>
                    <a:pt x="448" y="447"/>
                  </a:lnTo>
                  <a:lnTo>
                    <a:pt x="442" y="444"/>
                  </a:lnTo>
                  <a:lnTo>
                    <a:pt x="436" y="443"/>
                  </a:lnTo>
                  <a:lnTo>
                    <a:pt x="432" y="444"/>
                  </a:lnTo>
                  <a:lnTo>
                    <a:pt x="431" y="444"/>
                  </a:lnTo>
                  <a:lnTo>
                    <a:pt x="429" y="443"/>
                  </a:lnTo>
                  <a:lnTo>
                    <a:pt x="426" y="438"/>
                  </a:lnTo>
                  <a:lnTo>
                    <a:pt x="419" y="428"/>
                  </a:lnTo>
                  <a:lnTo>
                    <a:pt x="417" y="424"/>
                  </a:lnTo>
                  <a:lnTo>
                    <a:pt x="412" y="421"/>
                  </a:lnTo>
                  <a:lnTo>
                    <a:pt x="408" y="418"/>
                  </a:lnTo>
                  <a:lnTo>
                    <a:pt x="405" y="414"/>
                  </a:lnTo>
                  <a:lnTo>
                    <a:pt x="405" y="412"/>
                  </a:lnTo>
                  <a:lnTo>
                    <a:pt x="407" y="409"/>
                  </a:lnTo>
                  <a:lnTo>
                    <a:pt x="410" y="405"/>
                  </a:lnTo>
                  <a:lnTo>
                    <a:pt x="414" y="407"/>
                  </a:lnTo>
                  <a:lnTo>
                    <a:pt x="423" y="413"/>
                  </a:lnTo>
                  <a:lnTo>
                    <a:pt x="432" y="419"/>
                  </a:lnTo>
                  <a:lnTo>
                    <a:pt x="438" y="426"/>
                  </a:lnTo>
                  <a:lnTo>
                    <a:pt x="447" y="439"/>
                  </a:lnTo>
                  <a:lnTo>
                    <a:pt x="452" y="450"/>
                  </a:lnTo>
                  <a:lnTo>
                    <a:pt x="456" y="451"/>
                  </a:lnTo>
                  <a:lnTo>
                    <a:pt x="462" y="451"/>
                  </a:lnTo>
                  <a:lnTo>
                    <a:pt x="468" y="451"/>
                  </a:lnTo>
                  <a:lnTo>
                    <a:pt x="473" y="450"/>
                  </a:lnTo>
                  <a:lnTo>
                    <a:pt x="476" y="448"/>
                  </a:lnTo>
                  <a:lnTo>
                    <a:pt x="480" y="448"/>
                  </a:lnTo>
                  <a:lnTo>
                    <a:pt x="481" y="450"/>
                  </a:lnTo>
                  <a:lnTo>
                    <a:pt x="484" y="451"/>
                  </a:lnTo>
                  <a:lnTo>
                    <a:pt x="489" y="451"/>
                  </a:lnTo>
                  <a:lnTo>
                    <a:pt x="506" y="447"/>
                  </a:lnTo>
                  <a:lnTo>
                    <a:pt x="511" y="455"/>
                  </a:lnTo>
                  <a:lnTo>
                    <a:pt x="515" y="460"/>
                  </a:lnTo>
                  <a:lnTo>
                    <a:pt x="516" y="465"/>
                  </a:lnTo>
                  <a:lnTo>
                    <a:pt x="518" y="467"/>
                  </a:lnTo>
                  <a:lnTo>
                    <a:pt x="520" y="472"/>
                  </a:lnTo>
                  <a:lnTo>
                    <a:pt x="523" y="475"/>
                  </a:lnTo>
                  <a:lnTo>
                    <a:pt x="526" y="477"/>
                  </a:lnTo>
                  <a:lnTo>
                    <a:pt x="529" y="478"/>
                  </a:lnTo>
                  <a:lnTo>
                    <a:pt x="530" y="484"/>
                  </a:lnTo>
                  <a:lnTo>
                    <a:pt x="533" y="492"/>
                  </a:lnTo>
                  <a:lnTo>
                    <a:pt x="539" y="505"/>
                  </a:lnTo>
                  <a:lnTo>
                    <a:pt x="544" y="514"/>
                  </a:lnTo>
                  <a:lnTo>
                    <a:pt x="546" y="520"/>
                  </a:lnTo>
                  <a:lnTo>
                    <a:pt x="549" y="526"/>
                  </a:lnTo>
                  <a:lnTo>
                    <a:pt x="553" y="535"/>
                  </a:lnTo>
                  <a:lnTo>
                    <a:pt x="559" y="547"/>
                  </a:lnTo>
                  <a:lnTo>
                    <a:pt x="562" y="555"/>
                  </a:lnTo>
                  <a:lnTo>
                    <a:pt x="563" y="564"/>
                  </a:lnTo>
                  <a:lnTo>
                    <a:pt x="564" y="567"/>
                  </a:lnTo>
                  <a:lnTo>
                    <a:pt x="567" y="570"/>
                  </a:lnTo>
                  <a:lnTo>
                    <a:pt x="570" y="573"/>
                  </a:lnTo>
                  <a:lnTo>
                    <a:pt x="574" y="573"/>
                  </a:lnTo>
                  <a:lnTo>
                    <a:pt x="575" y="572"/>
                  </a:lnTo>
                  <a:lnTo>
                    <a:pt x="578" y="569"/>
                  </a:lnTo>
                  <a:lnTo>
                    <a:pt x="582" y="559"/>
                  </a:lnTo>
                  <a:lnTo>
                    <a:pt x="588" y="538"/>
                  </a:lnTo>
                  <a:lnTo>
                    <a:pt x="591" y="530"/>
                  </a:lnTo>
                  <a:lnTo>
                    <a:pt x="593" y="525"/>
                  </a:lnTo>
                  <a:lnTo>
                    <a:pt x="597" y="521"/>
                  </a:lnTo>
                  <a:lnTo>
                    <a:pt x="598" y="520"/>
                  </a:lnTo>
                  <a:lnTo>
                    <a:pt x="599" y="519"/>
                  </a:lnTo>
                  <a:lnTo>
                    <a:pt x="601" y="518"/>
                  </a:lnTo>
                  <a:lnTo>
                    <a:pt x="602" y="513"/>
                  </a:lnTo>
                  <a:lnTo>
                    <a:pt x="603" y="511"/>
                  </a:lnTo>
                  <a:lnTo>
                    <a:pt x="607" y="510"/>
                  </a:lnTo>
                  <a:lnTo>
                    <a:pt x="611" y="510"/>
                  </a:lnTo>
                  <a:lnTo>
                    <a:pt x="613" y="507"/>
                  </a:lnTo>
                  <a:lnTo>
                    <a:pt x="616" y="497"/>
                  </a:lnTo>
                  <a:lnTo>
                    <a:pt x="618" y="490"/>
                  </a:lnTo>
                  <a:lnTo>
                    <a:pt x="621" y="486"/>
                  </a:lnTo>
                  <a:lnTo>
                    <a:pt x="632" y="478"/>
                  </a:lnTo>
                  <a:lnTo>
                    <a:pt x="642" y="473"/>
                  </a:lnTo>
                  <a:lnTo>
                    <a:pt x="646" y="473"/>
                  </a:lnTo>
                  <a:lnTo>
                    <a:pt x="649" y="475"/>
                  </a:lnTo>
                  <a:lnTo>
                    <a:pt x="650" y="443"/>
                  </a:lnTo>
                  <a:lnTo>
                    <a:pt x="649" y="413"/>
                  </a:lnTo>
                  <a:lnTo>
                    <a:pt x="647" y="384"/>
                  </a:lnTo>
                  <a:lnTo>
                    <a:pt x="645" y="354"/>
                  </a:lnTo>
                  <a:lnTo>
                    <a:pt x="640" y="325"/>
                  </a:lnTo>
                  <a:lnTo>
                    <a:pt x="635" y="296"/>
                  </a:lnTo>
                  <a:lnTo>
                    <a:pt x="628" y="268"/>
                  </a:lnTo>
                  <a:lnTo>
                    <a:pt x="621" y="240"/>
                  </a:lnTo>
                  <a:lnTo>
                    <a:pt x="612" y="213"/>
                  </a:lnTo>
                  <a:lnTo>
                    <a:pt x="603" y="185"/>
                  </a:lnTo>
                  <a:lnTo>
                    <a:pt x="592" y="159"/>
                  </a:lnTo>
                  <a:lnTo>
                    <a:pt x="581" y="133"/>
                  </a:lnTo>
                  <a:lnTo>
                    <a:pt x="568" y="107"/>
                  </a:lnTo>
                  <a:lnTo>
                    <a:pt x="555" y="83"/>
                  </a:lnTo>
                  <a:lnTo>
                    <a:pt x="540" y="58"/>
                  </a:lnTo>
                  <a:lnTo>
                    <a:pt x="525" y="34"/>
                  </a:lnTo>
                  <a:lnTo>
                    <a:pt x="510" y="11"/>
                  </a:lnTo>
                  <a:close/>
                </a:path>
              </a:pathLst>
            </a:custGeom>
            <a:solidFill>
              <a:srgbClr val="F7F8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13" name="Freeform 165"/>
            <p:cNvSpPr>
              <a:spLocks/>
            </p:cNvSpPr>
            <p:nvPr/>
          </p:nvSpPr>
          <p:spPr bwMode="auto">
            <a:xfrm>
              <a:off x="1808163" y="4776788"/>
              <a:ext cx="23813" cy="33338"/>
            </a:xfrm>
            <a:custGeom>
              <a:avLst/>
              <a:gdLst>
                <a:gd name="T0" fmla="*/ 23813 w 15"/>
                <a:gd name="T1" fmla="*/ 33338 h 21"/>
                <a:gd name="T2" fmla="*/ 23813 w 15"/>
                <a:gd name="T3" fmla="*/ 33338 h 21"/>
                <a:gd name="T4" fmla="*/ 23813 w 15"/>
                <a:gd name="T5" fmla="*/ 26988 h 21"/>
                <a:gd name="T6" fmla="*/ 22225 w 15"/>
                <a:gd name="T7" fmla="*/ 15875 h 21"/>
                <a:gd name="T8" fmla="*/ 19050 w 15"/>
                <a:gd name="T9" fmla="*/ 7938 h 21"/>
                <a:gd name="T10" fmla="*/ 15875 w 15"/>
                <a:gd name="T11" fmla="*/ 3175 h 21"/>
                <a:gd name="T12" fmla="*/ 15875 w 15"/>
                <a:gd name="T13" fmla="*/ 3175 h 21"/>
                <a:gd name="T14" fmla="*/ 11113 w 15"/>
                <a:gd name="T15" fmla="*/ 0 h 21"/>
                <a:gd name="T16" fmla="*/ 7938 w 15"/>
                <a:gd name="T17" fmla="*/ 0 h 21"/>
                <a:gd name="T18" fmla="*/ 3175 w 15"/>
                <a:gd name="T19" fmla="*/ 4763 h 21"/>
                <a:gd name="T20" fmla="*/ 0 w 15"/>
                <a:gd name="T21" fmla="*/ 7938 h 21"/>
                <a:gd name="T22" fmla="*/ 0 w 15"/>
                <a:gd name="T23" fmla="*/ 7938 h 21"/>
                <a:gd name="T24" fmla="*/ 0 w 15"/>
                <a:gd name="T25" fmla="*/ 12700 h 21"/>
                <a:gd name="T26" fmla="*/ 1588 w 15"/>
                <a:gd name="T27" fmla="*/ 15875 h 21"/>
                <a:gd name="T28" fmla="*/ 9525 w 15"/>
                <a:gd name="T29" fmla="*/ 25400 h 21"/>
                <a:gd name="T30" fmla="*/ 19050 w 15"/>
                <a:gd name="T31" fmla="*/ 33338 h 21"/>
                <a:gd name="T32" fmla="*/ 22225 w 15"/>
                <a:gd name="T33" fmla="*/ 33338 h 21"/>
                <a:gd name="T34" fmla="*/ 23813 w 15"/>
                <a:gd name="T35" fmla="*/ 33338 h 21"/>
                <a:gd name="T36" fmla="*/ 23813 w 15"/>
                <a:gd name="T37" fmla="*/ 33338 h 2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5" h="21">
                  <a:moveTo>
                    <a:pt x="15" y="21"/>
                  </a:moveTo>
                  <a:lnTo>
                    <a:pt x="15" y="21"/>
                  </a:lnTo>
                  <a:lnTo>
                    <a:pt x="15" y="17"/>
                  </a:lnTo>
                  <a:lnTo>
                    <a:pt x="14" y="10"/>
                  </a:lnTo>
                  <a:lnTo>
                    <a:pt x="12" y="5"/>
                  </a:lnTo>
                  <a:lnTo>
                    <a:pt x="10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1" y="10"/>
                  </a:lnTo>
                  <a:lnTo>
                    <a:pt x="6" y="16"/>
                  </a:lnTo>
                  <a:lnTo>
                    <a:pt x="12" y="21"/>
                  </a:lnTo>
                  <a:lnTo>
                    <a:pt x="14" y="21"/>
                  </a:lnTo>
                  <a:lnTo>
                    <a:pt x="15" y="21"/>
                  </a:lnTo>
                  <a:close/>
                </a:path>
              </a:pathLst>
            </a:custGeom>
            <a:solidFill>
              <a:srgbClr val="F7F8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14" name="Freeform 166"/>
            <p:cNvSpPr>
              <a:spLocks/>
            </p:cNvSpPr>
            <p:nvPr/>
          </p:nvSpPr>
          <p:spPr bwMode="auto">
            <a:xfrm>
              <a:off x="1446213" y="5038725"/>
              <a:ext cx="69850" cy="171450"/>
            </a:xfrm>
            <a:custGeom>
              <a:avLst/>
              <a:gdLst>
                <a:gd name="T0" fmla="*/ 6350 w 44"/>
                <a:gd name="T1" fmla="*/ 157163 h 108"/>
                <a:gd name="T2" fmla="*/ 6350 w 44"/>
                <a:gd name="T3" fmla="*/ 157163 h 108"/>
                <a:gd name="T4" fmla="*/ 7938 w 44"/>
                <a:gd name="T5" fmla="*/ 160338 h 108"/>
                <a:gd name="T6" fmla="*/ 9525 w 44"/>
                <a:gd name="T7" fmla="*/ 161925 h 108"/>
                <a:gd name="T8" fmla="*/ 17463 w 44"/>
                <a:gd name="T9" fmla="*/ 168275 h 108"/>
                <a:gd name="T10" fmla="*/ 25400 w 44"/>
                <a:gd name="T11" fmla="*/ 171450 h 108"/>
                <a:gd name="T12" fmla="*/ 31750 w 44"/>
                <a:gd name="T13" fmla="*/ 171450 h 108"/>
                <a:gd name="T14" fmla="*/ 31750 w 44"/>
                <a:gd name="T15" fmla="*/ 171450 h 108"/>
                <a:gd name="T16" fmla="*/ 34925 w 44"/>
                <a:gd name="T17" fmla="*/ 166688 h 108"/>
                <a:gd name="T18" fmla="*/ 44450 w 44"/>
                <a:gd name="T19" fmla="*/ 153988 h 108"/>
                <a:gd name="T20" fmla="*/ 53975 w 44"/>
                <a:gd name="T21" fmla="*/ 134938 h 108"/>
                <a:gd name="T22" fmla="*/ 53975 w 44"/>
                <a:gd name="T23" fmla="*/ 134938 h 108"/>
                <a:gd name="T24" fmla="*/ 55563 w 44"/>
                <a:gd name="T25" fmla="*/ 119063 h 108"/>
                <a:gd name="T26" fmla="*/ 57150 w 44"/>
                <a:gd name="T27" fmla="*/ 104775 h 108"/>
                <a:gd name="T28" fmla="*/ 57150 w 44"/>
                <a:gd name="T29" fmla="*/ 104775 h 108"/>
                <a:gd name="T30" fmla="*/ 60325 w 44"/>
                <a:gd name="T31" fmla="*/ 96838 h 108"/>
                <a:gd name="T32" fmla="*/ 61913 w 44"/>
                <a:gd name="T33" fmla="*/ 90488 h 108"/>
                <a:gd name="T34" fmla="*/ 61913 w 44"/>
                <a:gd name="T35" fmla="*/ 90488 h 108"/>
                <a:gd name="T36" fmla="*/ 65088 w 44"/>
                <a:gd name="T37" fmla="*/ 84138 h 108"/>
                <a:gd name="T38" fmla="*/ 69850 w 44"/>
                <a:gd name="T39" fmla="*/ 71438 h 108"/>
                <a:gd name="T40" fmla="*/ 69850 w 44"/>
                <a:gd name="T41" fmla="*/ 71438 h 108"/>
                <a:gd name="T42" fmla="*/ 68263 w 44"/>
                <a:gd name="T43" fmla="*/ 57150 h 108"/>
                <a:gd name="T44" fmla="*/ 63500 w 44"/>
                <a:gd name="T45" fmla="*/ 36513 h 108"/>
                <a:gd name="T46" fmla="*/ 57150 w 44"/>
                <a:gd name="T47" fmla="*/ 3175 h 108"/>
                <a:gd name="T48" fmla="*/ 57150 w 44"/>
                <a:gd name="T49" fmla="*/ 3175 h 108"/>
                <a:gd name="T50" fmla="*/ 57150 w 44"/>
                <a:gd name="T51" fmla="*/ 0 h 108"/>
                <a:gd name="T52" fmla="*/ 55563 w 44"/>
                <a:gd name="T53" fmla="*/ 0 h 108"/>
                <a:gd name="T54" fmla="*/ 52388 w 44"/>
                <a:gd name="T55" fmla="*/ 3175 h 108"/>
                <a:gd name="T56" fmla="*/ 47625 w 44"/>
                <a:gd name="T57" fmla="*/ 7938 h 108"/>
                <a:gd name="T58" fmla="*/ 46038 w 44"/>
                <a:gd name="T59" fmla="*/ 15875 h 108"/>
                <a:gd name="T60" fmla="*/ 46038 w 44"/>
                <a:gd name="T61" fmla="*/ 15875 h 108"/>
                <a:gd name="T62" fmla="*/ 39688 w 44"/>
                <a:gd name="T63" fmla="*/ 25400 h 108"/>
                <a:gd name="T64" fmla="*/ 30163 w 44"/>
                <a:gd name="T65" fmla="*/ 33338 h 108"/>
                <a:gd name="T66" fmla="*/ 14288 w 44"/>
                <a:gd name="T67" fmla="*/ 49213 h 108"/>
                <a:gd name="T68" fmla="*/ 14288 w 44"/>
                <a:gd name="T69" fmla="*/ 49213 h 108"/>
                <a:gd name="T70" fmla="*/ 9525 w 44"/>
                <a:gd name="T71" fmla="*/ 57150 h 108"/>
                <a:gd name="T72" fmla="*/ 6350 w 44"/>
                <a:gd name="T73" fmla="*/ 68263 h 108"/>
                <a:gd name="T74" fmla="*/ 3175 w 44"/>
                <a:gd name="T75" fmla="*/ 79375 h 108"/>
                <a:gd name="T76" fmla="*/ 3175 w 44"/>
                <a:gd name="T77" fmla="*/ 87313 h 108"/>
                <a:gd name="T78" fmla="*/ 3175 w 44"/>
                <a:gd name="T79" fmla="*/ 87313 h 108"/>
                <a:gd name="T80" fmla="*/ 6350 w 44"/>
                <a:gd name="T81" fmla="*/ 90488 h 108"/>
                <a:gd name="T82" fmla="*/ 3175 w 44"/>
                <a:gd name="T83" fmla="*/ 98425 h 108"/>
                <a:gd name="T84" fmla="*/ 0 w 44"/>
                <a:gd name="T85" fmla="*/ 111125 h 108"/>
                <a:gd name="T86" fmla="*/ 0 w 44"/>
                <a:gd name="T87" fmla="*/ 111125 h 108"/>
                <a:gd name="T88" fmla="*/ 0 w 44"/>
                <a:gd name="T89" fmla="*/ 119063 h 108"/>
                <a:gd name="T90" fmla="*/ 1588 w 44"/>
                <a:gd name="T91" fmla="*/ 133350 h 108"/>
                <a:gd name="T92" fmla="*/ 6350 w 44"/>
                <a:gd name="T93" fmla="*/ 157163 h 108"/>
                <a:gd name="T94" fmla="*/ 6350 w 44"/>
                <a:gd name="T95" fmla="*/ 157163 h 10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44" h="108">
                  <a:moveTo>
                    <a:pt x="4" y="99"/>
                  </a:moveTo>
                  <a:lnTo>
                    <a:pt x="4" y="99"/>
                  </a:lnTo>
                  <a:lnTo>
                    <a:pt x="5" y="101"/>
                  </a:lnTo>
                  <a:lnTo>
                    <a:pt x="6" y="102"/>
                  </a:lnTo>
                  <a:lnTo>
                    <a:pt x="11" y="106"/>
                  </a:lnTo>
                  <a:lnTo>
                    <a:pt x="16" y="108"/>
                  </a:lnTo>
                  <a:lnTo>
                    <a:pt x="20" y="108"/>
                  </a:lnTo>
                  <a:lnTo>
                    <a:pt x="22" y="105"/>
                  </a:lnTo>
                  <a:lnTo>
                    <a:pt x="28" y="97"/>
                  </a:lnTo>
                  <a:lnTo>
                    <a:pt x="34" y="85"/>
                  </a:lnTo>
                  <a:lnTo>
                    <a:pt x="35" y="75"/>
                  </a:lnTo>
                  <a:lnTo>
                    <a:pt x="36" y="66"/>
                  </a:lnTo>
                  <a:lnTo>
                    <a:pt x="38" y="61"/>
                  </a:lnTo>
                  <a:lnTo>
                    <a:pt x="39" y="57"/>
                  </a:lnTo>
                  <a:lnTo>
                    <a:pt x="41" y="53"/>
                  </a:lnTo>
                  <a:lnTo>
                    <a:pt x="44" y="45"/>
                  </a:lnTo>
                  <a:lnTo>
                    <a:pt x="43" y="36"/>
                  </a:lnTo>
                  <a:lnTo>
                    <a:pt x="40" y="23"/>
                  </a:lnTo>
                  <a:lnTo>
                    <a:pt x="36" y="2"/>
                  </a:lnTo>
                  <a:lnTo>
                    <a:pt x="36" y="0"/>
                  </a:lnTo>
                  <a:lnTo>
                    <a:pt x="35" y="0"/>
                  </a:lnTo>
                  <a:lnTo>
                    <a:pt x="33" y="2"/>
                  </a:lnTo>
                  <a:lnTo>
                    <a:pt x="30" y="5"/>
                  </a:lnTo>
                  <a:lnTo>
                    <a:pt x="29" y="10"/>
                  </a:lnTo>
                  <a:lnTo>
                    <a:pt x="25" y="16"/>
                  </a:lnTo>
                  <a:lnTo>
                    <a:pt x="19" y="21"/>
                  </a:lnTo>
                  <a:lnTo>
                    <a:pt x="9" y="31"/>
                  </a:lnTo>
                  <a:lnTo>
                    <a:pt x="6" y="36"/>
                  </a:lnTo>
                  <a:lnTo>
                    <a:pt x="4" y="43"/>
                  </a:lnTo>
                  <a:lnTo>
                    <a:pt x="2" y="50"/>
                  </a:lnTo>
                  <a:lnTo>
                    <a:pt x="2" y="55"/>
                  </a:lnTo>
                  <a:lnTo>
                    <a:pt x="4" y="57"/>
                  </a:lnTo>
                  <a:lnTo>
                    <a:pt x="2" y="62"/>
                  </a:lnTo>
                  <a:lnTo>
                    <a:pt x="0" y="70"/>
                  </a:lnTo>
                  <a:lnTo>
                    <a:pt x="0" y="75"/>
                  </a:lnTo>
                  <a:lnTo>
                    <a:pt x="1" y="84"/>
                  </a:lnTo>
                  <a:lnTo>
                    <a:pt x="4" y="99"/>
                  </a:lnTo>
                  <a:close/>
                </a:path>
              </a:pathLst>
            </a:custGeom>
            <a:solidFill>
              <a:srgbClr val="F7F8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15" name="Freeform 167"/>
            <p:cNvSpPr>
              <a:spLocks/>
            </p:cNvSpPr>
            <p:nvPr/>
          </p:nvSpPr>
          <p:spPr bwMode="auto">
            <a:xfrm>
              <a:off x="585788" y="5518150"/>
              <a:ext cx="15875" cy="11113"/>
            </a:xfrm>
            <a:custGeom>
              <a:avLst/>
              <a:gdLst>
                <a:gd name="T0" fmla="*/ 0 w 10"/>
                <a:gd name="T1" fmla="*/ 11113 h 7"/>
                <a:gd name="T2" fmla="*/ 0 w 10"/>
                <a:gd name="T3" fmla="*/ 11113 h 7"/>
                <a:gd name="T4" fmla="*/ 15875 w 10"/>
                <a:gd name="T5" fmla="*/ 11113 h 7"/>
                <a:gd name="T6" fmla="*/ 15875 w 10"/>
                <a:gd name="T7" fmla="*/ 11113 h 7"/>
                <a:gd name="T8" fmla="*/ 15875 w 10"/>
                <a:gd name="T9" fmla="*/ 4763 h 7"/>
                <a:gd name="T10" fmla="*/ 14288 w 10"/>
                <a:gd name="T11" fmla="*/ 1588 h 7"/>
                <a:gd name="T12" fmla="*/ 12700 w 10"/>
                <a:gd name="T13" fmla="*/ 0 h 7"/>
                <a:gd name="T14" fmla="*/ 7938 w 10"/>
                <a:gd name="T15" fmla="*/ 0 h 7"/>
                <a:gd name="T16" fmla="*/ 4763 w 10"/>
                <a:gd name="T17" fmla="*/ 1588 h 7"/>
                <a:gd name="T18" fmla="*/ 1588 w 10"/>
                <a:gd name="T19" fmla="*/ 3175 h 7"/>
                <a:gd name="T20" fmla="*/ 0 w 10"/>
                <a:gd name="T21" fmla="*/ 7938 h 7"/>
                <a:gd name="T22" fmla="*/ 0 w 10"/>
                <a:gd name="T23" fmla="*/ 11113 h 7"/>
                <a:gd name="T24" fmla="*/ 0 w 10"/>
                <a:gd name="T25" fmla="*/ 11113 h 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" h="7">
                  <a:moveTo>
                    <a:pt x="0" y="7"/>
                  </a:moveTo>
                  <a:lnTo>
                    <a:pt x="0" y="7"/>
                  </a:lnTo>
                  <a:lnTo>
                    <a:pt x="10" y="7"/>
                  </a:lnTo>
                  <a:lnTo>
                    <a:pt x="10" y="3"/>
                  </a:lnTo>
                  <a:lnTo>
                    <a:pt x="9" y="1"/>
                  </a:lnTo>
                  <a:lnTo>
                    <a:pt x="8" y="0"/>
                  </a:lnTo>
                  <a:lnTo>
                    <a:pt x="5" y="0"/>
                  </a:lnTo>
                  <a:lnTo>
                    <a:pt x="3" y="1"/>
                  </a:lnTo>
                  <a:lnTo>
                    <a:pt x="1" y="2"/>
                  </a:lnTo>
                  <a:lnTo>
                    <a:pt x="0" y="5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7F8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16" name="Freeform 168"/>
            <p:cNvSpPr>
              <a:spLocks/>
            </p:cNvSpPr>
            <p:nvPr/>
          </p:nvSpPr>
          <p:spPr bwMode="auto">
            <a:xfrm>
              <a:off x="528638" y="3656013"/>
              <a:ext cx="490538" cy="449263"/>
            </a:xfrm>
            <a:custGeom>
              <a:avLst/>
              <a:gdLst>
                <a:gd name="T0" fmla="*/ 100013 w 309"/>
                <a:gd name="T1" fmla="*/ 57150 h 283"/>
                <a:gd name="T2" fmla="*/ 53975 w 309"/>
                <a:gd name="T3" fmla="*/ 93663 h 283"/>
                <a:gd name="T4" fmla="*/ 55563 w 309"/>
                <a:gd name="T5" fmla="*/ 101600 h 283"/>
                <a:gd name="T6" fmla="*/ 17463 w 309"/>
                <a:gd name="T7" fmla="*/ 119063 h 283"/>
                <a:gd name="T8" fmla="*/ 1588 w 309"/>
                <a:gd name="T9" fmla="*/ 131763 h 283"/>
                <a:gd name="T10" fmla="*/ 17463 w 309"/>
                <a:gd name="T11" fmla="*/ 138113 h 283"/>
                <a:gd name="T12" fmla="*/ 50800 w 309"/>
                <a:gd name="T13" fmla="*/ 142875 h 283"/>
                <a:gd name="T14" fmla="*/ 25400 w 309"/>
                <a:gd name="T15" fmla="*/ 150813 h 283"/>
                <a:gd name="T16" fmla="*/ 20638 w 309"/>
                <a:gd name="T17" fmla="*/ 169863 h 283"/>
                <a:gd name="T18" fmla="*/ 50800 w 309"/>
                <a:gd name="T19" fmla="*/ 177800 h 283"/>
                <a:gd name="T20" fmla="*/ 92075 w 309"/>
                <a:gd name="T21" fmla="*/ 180975 h 283"/>
                <a:gd name="T22" fmla="*/ 112713 w 309"/>
                <a:gd name="T23" fmla="*/ 212725 h 283"/>
                <a:gd name="T24" fmla="*/ 115888 w 309"/>
                <a:gd name="T25" fmla="*/ 242888 h 283"/>
                <a:gd name="T26" fmla="*/ 134938 w 309"/>
                <a:gd name="T27" fmla="*/ 257175 h 283"/>
                <a:gd name="T28" fmla="*/ 136525 w 309"/>
                <a:gd name="T29" fmla="*/ 258763 h 283"/>
                <a:gd name="T30" fmla="*/ 127000 w 309"/>
                <a:gd name="T31" fmla="*/ 266700 h 283"/>
                <a:gd name="T32" fmla="*/ 136525 w 309"/>
                <a:gd name="T33" fmla="*/ 287338 h 283"/>
                <a:gd name="T34" fmla="*/ 134938 w 309"/>
                <a:gd name="T35" fmla="*/ 307975 h 283"/>
                <a:gd name="T36" fmla="*/ 127000 w 309"/>
                <a:gd name="T37" fmla="*/ 330200 h 283"/>
                <a:gd name="T38" fmla="*/ 142875 w 309"/>
                <a:gd name="T39" fmla="*/ 379413 h 283"/>
                <a:gd name="T40" fmla="*/ 155575 w 309"/>
                <a:gd name="T41" fmla="*/ 427038 h 283"/>
                <a:gd name="T42" fmla="*/ 187325 w 309"/>
                <a:gd name="T43" fmla="*/ 446088 h 283"/>
                <a:gd name="T44" fmla="*/ 207963 w 309"/>
                <a:gd name="T45" fmla="*/ 441325 h 283"/>
                <a:gd name="T46" fmla="*/ 227013 w 309"/>
                <a:gd name="T47" fmla="*/ 404813 h 283"/>
                <a:gd name="T48" fmla="*/ 247650 w 309"/>
                <a:gd name="T49" fmla="*/ 357188 h 283"/>
                <a:gd name="T50" fmla="*/ 280988 w 309"/>
                <a:gd name="T51" fmla="*/ 347663 h 283"/>
                <a:gd name="T52" fmla="*/ 333375 w 309"/>
                <a:gd name="T53" fmla="*/ 317500 h 283"/>
                <a:gd name="T54" fmla="*/ 361950 w 309"/>
                <a:gd name="T55" fmla="*/ 280988 h 283"/>
                <a:gd name="T56" fmla="*/ 349250 w 309"/>
                <a:gd name="T57" fmla="*/ 271463 h 283"/>
                <a:gd name="T58" fmla="*/ 347663 w 309"/>
                <a:gd name="T59" fmla="*/ 257175 h 283"/>
                <a:gd name="T60" fmla="*/ 385763 w 309"/>
                <a:gd name="T61" fmla="*/ 265113 h 283"/>
                <a:gd name="T62" fmla="*/ 401638 w 309"/>
                <a:gd name="T63" fmla="*/ 254000 h 283"/>
                <a:gd name="T64" fmla="*/ 401638 w 309"/>
                <a:gd name="T65" fmla="*/ 249238 h 283"/>
                <a:gd name="T66" fmla="*/ 403225 w 309"/>
                <a:gd name="T67" fmla="*/ 233363 h 283"/>
                <a:gd name="T68" fmla="*/ 423863 w 309"/>
                <a:gd name="T69" fmla="*/ 196850 h 283"/>
                <a:gd name="T70" fmla="*/ 425450 w 309"/>
                <a:gd name="T71" fmla="*/ 165100 h 283"/>
                <a:gd name="T72" fmla="*/ 439738 w 309"/>
                <a:gd name="T73" fmla="*/ 150813 h 283"/>
                <a:gd name="T74" fmla="*/ 433388 w 309"/>
                <a:gd name="T75" fmla="*/ 130175 h 283"/>
                <a:gd name="T76" fmla="*/ 436563 w 309"/>
                <a:gd name="T77" fmla="*/ 123825 h 283"/>
                <a:gd name="T78" fmla="*/ 441325 w 309"/>
                <a:gd name="T79" fmla="*/ 96838 h 283"/>
                <a:gd name="T80" fmla="*/ 457200 w 309"/>
                <a:gd name="T81" fmla="*/ 85725 h 283"/>
                <a:gd name="T82" fmla="*/ 485775 w 309"/>
                <a:gd name="T83" fmla="*/ 71438 h 283"/>
                <a:gd name="T84" fmla="*/ 487363 w 309"/>
                <a:gd name="T85" fmla="*/ 53975 h 283"/>
                <a:gd name="T86" fmla="*/ 461963 w 309"/>
                <a:gd name="T87" fmla="*/ 47625 h 283"/>
                <a:gd name="T88" fmla="*/ 423863 w 309"/>
                <a:gd name="T89" fmla="*/ 46038 h 283"/>
                <a:gd name="T90" fmla="*/ 427038 w 309"/>
                <a:gd name="T91" fmla="*/ 25400 h 283"/>
                <a:gd name="T92" fmla="*/ 434975 w 309"/>
                <a:gd name="T93" fmla="*/ 15875 h 283"/>
                <a:gd name="T94" fmla="*/ 396875 w 309"/>
                <a:gd name="T95" fmla="*/ 4763 h 283"/>
                <a:gd name="T96" fmla="*/ 363538 w 309"/>
                <a:gd name="T97" fmla="*/ 1588 h 283"/>
                <a:gd name="T98" fmla="*/ 300038 w 309"/>
                <a:gd name="T99" fmla="*/ 7938 h 283"/>
                <a:gd name="T100" fmla="*/ 234950 w 309"/>
                <a:gd name="T101" fmla="*/ 11113 h 283"/>
                <a:gd name="T102" fmla="*/ 223838 w 309"/>
                <a:gd name="T103" fmla="*/ 34925 h 283"/>
                <a:gd name="T104" fmla="*/ 173038 w 309"/>
                <a:gd name="T105" fmla="*/ 41275 h 28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309" h="283">
                  <a:moveTo>
                    <a:pt x="109" y="26"/>
                  </a:moveTo>
                  <a:lnTo>
                    <a:pt x="109" y="26"/>
                  </a:lnTo>
                  <a:lnTo>
                    <a:pt x="98" y="27"/>
                  </a:lnTo>
                  <a:lnTo>
                    <a:pt x="80" y="31"/>
                  </a:lnTo>
                  <a:lnTo>
                    <a:pt x="63" y="36"/>
                  </a:lnTo>
                  <a:lnTo>
                    <a:pt x="50" y="41"/>
                  </a:lnTo>
                  <a:lnTo>
                    <a:pt x="42" y="46"/>
                  </a:lnTo>
                  <a:lnTo>
                    <a:pt x="37" y="54"/>
                  </a:lnTo>
                  <a:lnTo>
                    <a:pt x="34" y="59"/>
                  </a:lnTo>
                  <a:lnTo>
                    <a:pt x="34" y="61"/>
                  </a:lnTo>
                  <a:lnTo>
                    <a:pt x="35" y="63"/>
                  </a:lnTo>
                  <a:lnTo>
                    <a:pt x="35" y="64"/>
                  </a:lnTo>
                  <a:lnTo>
                    <a:pt x="32" y="66"/>
                  </a:lnTo>
                  <a:lnTo>
                    <a:pt x="27" y="70"/>
                  </a:lnTo>
                  <a:lnTo>
                    <a:pt x="22" y="73"/>
                  </a:lnTo>
                  <a:lnTo>
                    <a:pt x="11" y="75"/>
                  </a:lnTo>
                  <a:lnTo>
                    <a:pt x="5" y="76"/>
                  </a:lnTo>
                  <a:lnTo>
                    <a:pt x="0" y="79"/>
                  </a:lnTo>
                  <a:lnTo>
                    <a:pt x="0" y="82"/>
                  </a:lnTo>
                  <a:lnTo>
                    <a:pt x="1" y="83"/>
                  </a:lnTo>
                  <a:lnTo>
                    <a:pt x="5" y="87"/>
                  </a:lnTo>
                  <a:lnTo>
                    <a:pt x="6" y="87"/>
                  </a:lnTo>
                  <a:lnTo>
                    <a:pt x="8" y="87"/>
                  </a:lnTo>
                  <a:lnTo>
                    <a:pt x="11" y="87"/>
                  </a:lnTo>
                  <a:lnTo>
                    <a:pt x="13" y="87"/>
                  </a:lnTo>
                  <a:lnTo>
                    <a:pt x="17" y="88"/>
                  </a:lnTo>
                  <a:lnTo>
                    <a:pt x="24" y="89"/>
                  </a:lnTo>
                  <a:lnTo>
                    <a:pt x="32" y="90"/>
                  </a:lnTo>
                  <a:lnTo>
                    <a:pt x="32" y="92"/>
                  </a:lnTo>
                  <a:lnTo>
                    <a:pt x="27" y="93"/>
                  </a:lnTo>
                  <a:lnTo>
                    <a:pt x="16" y="95"/>
                  </a:lnTo>
                  <a:lnTo>
                    <a:pt x="13" y="95"/>
                  </a:lnTo>
                  <a:lnTo>
                    <a:pt x="12" y="98"/>
                  </a:lnTo>
                  <a:lnTo>
                    <a:pt x="12" y="102"/>
                  </a:lnTo>
                  <a:lnTo>
                    <a:pt x="13" y="107"/>
                  </a:lnTo>
                  <a:lnTo>
                    <a:pt x="15" y="108"/>
                  </a:lnTo>
                  <a:lnTo>
                    <a:pt x="16" y="109"/>
                  </a:lnTo>
                  <a:lnTo>
                    <a:pt x="27" y="112"/>
                  </a:lnTo>
                  <a:lnTo>
                    <a:pt x="32" y="112"/>
                  </a:lnTo>
                  <a:lnTo>
                    <a:pt x="36" y="110"/>
                  </a:lnTo>
                  <a:lnTo>
                    <a:pt x="39" y="110"/>
                  </a:lnTo>
                  <a:lnTo>
                    <a:pt x="45" y="112"/>
                  </a:lnTo>
                  <a:lnTo>
                    <a:pt x="58" y="114"/>
                  </a:lnTo>
                  <a:lnTo>
                    <a:pt x="60" y="114"/>
                  </a:lnTo>
                  <a:lnTo>
                    <a:pt x="63" y="117"/>
                  </a:lnTo>
                  <a:lnTo>
                    <a:pt x="66" y="123"/>
                  </a:lnTo>
                  <a:lnTo>
                    <a:pt x="71" y="134"/>
                  </a:lnTo>
                  <a:lnTo>
                    <a:pt x="71" y="138"/>
                  </a:lnTo>
                  <a:lnTo>
                    <a:pt x="73" y="143"/>
                  </a:lnTo>
                  <a:lnTo>
                    <a:pt x="73" y="153"/>
                  </a:lnTo>
                  <a:lnTo>
                    <a:pt x="73" y="155"/>
                  </a:lnTo>
                  <a:lnTo>
                    <a:pt x="74" y="156"/>
                  </a:lnTo>
                  <a:lnTo>
                    <a:pt x="79" y="160"/>
                  </a:lnTo>
                  <a:lnTo>
                    <a:pt x="83" y="161"/>
                  </a:lnTo>
                  <a:lnTo>
                    <a:pt x="85" y="162"/>
                  </a:lnTo>
                  <a:lnTo>
                    <a:pt x="86" y="161"/>
                  </a:lnTo>
                  <a:lnTo>
                    <a:pt x="88" y="161"/>
                  </a:lnTo>
                  <a:lnTo>
                    <a:pt x="86" y="163"/>
                  </a:lnTo>
                  <a:lnTo>
                    <a:pt x="85" y="166"/>
                  </a:lnTo>
                  <a:lnTo>
                    <a:pt x="83" y="166"/>
                  </a:lnTo>
                  <a:lnTo>
                    <a:pt x="81" y="167"/>
                  </a:lnTo>
                  <a:lnTo>
                    <a:pt x="80" y="168"/>
                  </a:lnTo>
                  <a:lnTo>
                    <a:pt x="81" y="173"/>
                  </a:lnTo>
                  <a:lnTo>
                    <a:pt x="83" y="179"/>
                  </a:lnTo>
                  <a:lnTo>
                    <a:pt x="85" y="180"/>
                  </a:lnTo>
                  <a:lnTo>
                    <a:pt x="86" y="181"/>
                  </a:lnTo>
                  <a:lnTo>
                    <a:pt x="89" y="182"/>
                  </a:lnTo>
                  <a:lnTo>
                    <a:pt x="90" y="184"/>
                  </a:lnTo>
                  <a:lnTo>
                    <a:pt x="90" y="187"/>
                  </a:lnTo>
                  <a:lnTo>
                    <a:pt x="88" y="191"/>
                  </a:lnTo>
                  <a:lnTo>
                    <a:pt x="85" y="194"/>
                  </a:lnTo>
                  <a:lnTo>
                    <a:pt x="84" y="197"/>
                  </a:lnTo>
                  <a:lnTo>
                    <a:pt x="83" y="201"/>
                  </a:lnTo>
                  <a:lnTo>
                    <a:pt x="83" y="205"/>
                  </a:lnTo>
                  <a:lnTo>
                    <a:pt x="80" y="208"/>
                  </a:lnTo>
                  <a:lnTo>
                    <a:pt x="80" y="210"/>
                  </a:lnTo>
                  <a:lnTo>
                    <a:pt x="81" y="214"/>
                  </a:lnTo>
                  <a:lnTo>
                    <a:pt x="85" y="225"/>
                  </a:lnTo>
                  <a:lnTo>
                    <a:pt x="90" y="239"/>
                  </a:lnTo>
                  <a:lnTo>
                    <a:pt x="92" y="245"/>
                  </a:lnTo>
                  <a:lnTo>
                    <a:pt x="93" y="252"/>
                  </a:lnTo>
                  <a:lnTo>
                    <a:pt x="94" y="262"/>
                  </a:lnTo>
                  <a:lnTo>
                    <a:pt x="98" y="269"/>
                  </a:lnTo>
                  <a:lnTo>
                    <a:pt x="102" y="274"/>
                  </a:lnTo>
                  <a:lnTo>
                    <a:pt x="104" y="277"/>
                  </a:lnTo>
                  <a:lnTo>
                    <a:pt x="113" y="278"/>
                  </a:lnTo>
                  <a:lnTo>
                    <a:pt x="118" y="281"/>
                  </a:lnTo>
                  <a:lnTo>
                    <a:pt x="121" y="282"/>
                  </a:lnTo>
                  <a:lnTo>
                    <a:pt x="123" y="283"/>
                  </a:lnTo>
                  <a:lnTo>
                    <a:pt x="126" y="282"/>
                  </a:lnTo>
                  <a:lnTo>
                    <a:pt x="131" y="278"/>
                  </a:lnTo>
                  <a:lnTo>
                    <a:pt x="134" y="272"/>
                  </a:lnTo>
                  <a:lnTo>
                    <a:pt x="141" y="263"/>
                  </a:lnTo>
                  <a:lnTo>
                    <a:pt x="143" y="255"/>
                  </a:lnTo>
                  <a:lnTo>
                    <a:pt x="147" y="244"/>
                  </a:lnTo>
                  <a:lnTo>
                    <a:pt x="153" y="226"/>
                  </a:lnTo>
                  <a:lnTo>
                    <a:pt x="153" y="225"/>
                  </a:lnTo>
                  <a:lnTo>
                    <a:pt x="156" y="225"/>
                  </a:lnTo>
                  <a:lnTo>
                    <a:pt x="161" y="225"/>
                  </a:lnTo>
                  <a:lnTo>
                    <a:pt x="166" y="224"/>
                  </a:lnTo>
                  <a:lnTo>
                    <a:pt x="170" y="224"/>
                  </a:lnTo>
                  <a:lnTo>
                    <a:pt x="177" y="219"/>
                  </a:lnTo>
                  <a:lnTo>
                    <a:pt x="183" y="214"/>
                  </a:lnTo>
                  <a:lnTo>
                    <a:pt x="196" y="208"/>
                  </a:lnTo>
                  <a:lnTo>
                    <a:pt x="210" y="200"/>
                  </a:lnTo>
                  <a:lnTo>
                    <a:pt x="215" y="195"/>
                  </a:lnTo>
                  <a:lnTo>
                    <a:pt x="219" y="189"/>
                  </a:lnTo>
                  <a:lnTo>
                    <a:pt x="224" y="181"/>
                  </a:lnTo>
                  <a:lnTo>
                    <a:pt x="228" y="177"/>
                  </a:lnTo>
                  <a:lnTo>
                    <a:pt x="229" y="175"/>
                  </a:lnTo>
                  <a:lnTo>
                    <a:pt x="228" y="175"/>
                  </a:lnTo>
                  <a:lnTo>
                    <a:pt x="224" y="173"/>
                  </a:lnTo>
                  <a:lnTo>
                    <a:pt x="220" y="171"/>
                  </a:lnTo>
                  <a:lnTo>
                    <a:pt x="218" y="168"/>
                  </a:lnTo>
                  <a:lnTo>
                    <a:pt x="218" y="166"/>
                  </a:lnTo>
                  <a:lnTo>
                    <a:pt x="218" y="165"/>
                  </a:lnTo>
                  <a:lnTo>
                    <a:pt x="219" y="162"/>
                  </a:lnTo>
                  <a:lnTo>
                    <a:pt x="223" y="162"/>
                  </a:lnTo>
                  <a:lnTo>
                    <a:pt x="229" y="163"/>
                  </a:lnTo>
                  <a:lnTo>
                    <a:pt x="241" y="167"/>
                  </a:lnTo>
                  <a:lnTo>
                    <a:pt x="243" y="167"/>
                  </a:lnTo>
                  <a:lnTo>
                    <a:pt x="245" y="167"/>
                  </a:lnTo>
                  <a:lnTo>
                    <a:pt x="250" y="165"/>
                  </a:lnTo>
                  <a:lnTo>
                    <a:pt x="253" y="162"/>
                  </a:lnTo>
                  <a:lnTo>
                    <a:pt x="253" y="161"/>
                  </a:lnTo>
                  <a:lnTo>
                    <a:pt x="253" y="160"/>
                  </a:lnTo>
                  <a:lnTo>
                    <a:pt x="250" y="157"/>
                  </a:lnTo>
                  <a:lnTo>
                    <a:pt x="253" y="158"/>
                  </a:lnTo>
                  <a:lnTo>
                    <a:pt x="253" y="157"/>
                  </a:lnTo>
                  <a:lnTo>
                    <a:pt x="254" y="157"/>
                  </a:lnTo>
                  <a:lnTo>
                    <a:pt x="254" y="153"/>
                  </a:lnTo>
                  <a:lnTo>
                    <a:pt x="255" y="150"/>
                  </a:lnTo>
                  <a:lnTo>
                    <a:pt x="254" y="147"/>
                  </a:lnTo>
                  <a:lnTo>
                    <a:pt x="254" y="146"/>
                  </a:lnTo>
                  <a:lnTo>
                    <a:pt x="255" y="143"/>
                  </a:lnTo>
                  <a:lnTo>
                    <a:pt x="260" y="137"/>
                  </a:lnTo>
                  <a:lnTo>
                    <a:pt x="265" y="129"/>
                  </a:lnTo>
                  <a:lnTo>
                    <a:pt x="267" y="124"/>
                  </a:lnTo>
                  <a:lnTo>
                    <a:pt x="267" y="121"/>
                  </a:lnTo>
                  <a:lnTo>
                    <a:pt x="265" y="116"/>
                  </a:lnTo>
                  <a:lnTo>
                    <a:pt x="265" y="112"/>
                  </a:lnTo>
                  <a:lnTo>
                    <a:pt x="268" y="104"/>
                  </a:lnTo>
                  <a:lnTo>
                    <a:pt x="272" y="98"/>
                  </a:lnTo>
                  <a:lnTo>
                    <a:pt x="274" y="97"/>
                  </a:lnTo>
                  <a:lnTo>
                    <a:pt x="275" y="97"/>
                  </a:lnTo>
                  <a:lnTo>
                    <a:pt x="277" y="95"/>
                  </a:lnTo>
                  <a:lnTo>
                    <a:pt x="278" y="94"/>
                  </a:lnTo>
                  <a:lnTo>
                    <a:pt x="278" y="89"/>
                  </a:lnTo>
                  <a:lnTo>
                    <a:pt x="277" y="84"/>
                  </a:lnTo>
                  <a:lnTo>
                    <a:pt x="275" y="83"/>
                  </a:lnTo>
                  <a:lnTo>
                    <a:pt x="273" y="82"/>
                  </a:lnTo>
                  <a:lnTo>
                    <a:pt x="270" y="80"/>
                  </a:lnTo>
                  <a:lnTo>
                    <a:pt x="272" y="79"/>
                  </a:lnTo>
                  <a:lnTo>
                    <a:pt x="275" y="78"/>
                  </a:lnTo>
                  <a:lnTo>
                    <a:pt x="277" y="74"/>
                  </a:lnTo>
                  <a:lnTo>
                    <a:pt x="278" y="69"/>
                  </a:lnTo>
                  <a:lnTo>
                    <a:pt x="279" y="64"/>
                  </a:lnTo>
                  <a:lnTo>
                    <a:pt x="278" y="61"/>
                  </a:lnTo>
                  <a:lnTo>
                    <a:pt x="278" y="60"/>
                  </a:lnTo>
                  <a:lnTo>
                    <a:pt x="279" y="59"/>
                  </a:lnTo>
                  <a:lnTo>
                    <a:pt x="283" y="58"/>
                  </a:lnTo>
                  <a:lnTo>
                    <a:pt x="286" y="55"/>
                  </a:lnTo>
                  <a:lnTo>
                    <a:pt x="288" y="54"/>
                  </a:lnTo>
                  <a:lnTo>
                    <a:pt x="292" y="51"/>
                  </a:lnTo>
                  <a:lnTo>
                    <a:pt x="296" y="49"/>
                  </a:lnTo>
                  <a:lnTo>
                    <a:pt x="306" y="45"/>
                  </a:lnTo>
                  <a:lnTo>
                    <a:pt x="308" y="42"/>
                  </a:lnTo>
                  <a:lnTo>
                    <a:pt x="309" y="39"/>
                  </a:lnTo>
                  <a:lnTo>
                    <a:pt x="309" y="35"/>
                  </a:lnTo>
                  <a:lnTo>
                    <a:pt x="308" y="34"/>
                  </a:lnTo>
                  <a:lnTo>
                    <a:pt x="307" y="34"/>
                  </a:lnTo>
                  <a:lnTo>
                    <a:pt x="298" y="32"/>
                  </a:lnTo>
                  <a:lnTo>
                    <a:pt x="293" y="31"/>
                  </a:lnTo>
                  <a:lnTo>
                    <a:pt x="291" y="30"/>
                  </a:lnTo>
                  <a:lnTo>
                    <a:pt x="287" y="29"/>
                  </a:lnTo>
                  <a:lnTo>
                    <a:pt x="279" y="27"/>
                  </a:lnTo>
                  <a:lnTo>
                    <a:pt x="272" y="27"/>
                  </a:lnTo>
                  <a:lnTo>
                    <a:pt x="267" y="29"/>
                  </a:lnTo>
                  <a:lnTo>
                    <a:pt x="265" y="29"/>
                  </a:lnTo>
                  <a:lnTo>
                    <a:pt x="264" y="27"/>
                  </a:lnTo>
                  <a:lnTo>
                    <a:pt x="265" y="24"/>
                  </a:lnTo>
                  <a:lnTo>
                    <a:pt x="268" y="19"/>
                  </a:lnTo>
                  <a:lnTo>
                    <a:pt x="269" y="16"/>
                  </a:lnTo>
                  <a:lnTo>
                    <a:pt x="272" y="15"/>
                  </a:lnTo>
                  <a:lnTo>
                    <a:pt x="274" y="15"/>
                  </a:lnTo>
                  <a:lnTo>
                    <a:pt x="274" y="13"/>
                  </a:lnTo>
                  <a:lnTo>
                    <a:pt x="274" y="10"/>
                  </a:lnTo>
                  <a:lnTo>
                    <a:pt x="270" y="6"/>
                  </a:lnTo>
                  <a:lnTo>
                    <a:pt x="268" y="5"/>
                  </a:lnTo>
                  <a:lnTo>
                    <a:pt x="265" y="5"/>
                  </a:lnTo>
                  <a:lnTo>
                    <a:pt x="250" y="3"/>
                  </a:lnTo>
                  <a:lnTo>
                    <a:pt x="243" y="2"/>
                  </a:lnTo>
                  <a:lnTo>
                    <a:pt x="238" y="2"/>
                  </a:lnTo>
                  <a:lnTo>
                    <a:pt x="234" y="2"/>
                  </a:lnTo>
                  <a:lnTo>
                    <a:pt x="229" y="1"/>
                  </a:lnTo>
                  <a:lnTo>
                    <a:pt x="223" y="0"/>
                  </a:lnTo>
                  <a:lnTo>
                    <a:pt x="207" y="2"/>
                  </a:lnTo>
                  <a:lnTo>
                    <a:pt x="197" y="5"/>
                  </a:lnTo>
                  <a:lnTo>
                    <a:pt x="189" y="5"/>
                  </a:lnTo>
                  <a:lnTo>
                    <a:pt x="167" y="6"/>
                  </a:lnTo>
                  <a:lnTo>
                    <a:pt x="156" y="6"/>
                  </a:lnTo>
                  <a:lnTo>
                    <a:pt x="148" y="7"/>
                  </a:lnTo>
                  <a:lnTo>
                    <a:pt x="144" y="10"/>
                  </a:lnTo>
                  <a:lnTo>
                    <a:pt x="142" y="13"/>
                  </a:lnTo>
                  <a:lnTo>
                    <a:pt x="141" y="19"/>
                  </a:lnTo>
                  <a:lnTo>
                    <a:pt x="141" y="22"/>
                  </a:lnTo>
                  <a:lnTo>
                    <a:pt x="139" y="24"/>
                  </a:lnTo>
                  <a:lnTo>
                    <a:pt x="137" y="25"/>
                  </a:lnTo>
                  <a:lnTo>
                    <a:pt x="128" y="26"/>
                  </a:lnTo>
                  <a:lnTo>
                    <a:pt x="109" y="26"/>
                  </a:lnTo>
                  <a:close/>
                </a:path>
              </a:pathLst>
            </a:custGeom>
            <a:solidFill>
              <a:srgbClr val="F7F8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17" name="Freeform 169"/>
            <p:cNvSpPr>
              <a:spLocks/>
            </p:cNvSpPr>
            <p:nvPr/>
          </p:nvSpPr>
          <p:spPr bwMode="auto">
            <a:xfrm>
              <a:off x="1109663" y="3725863"/>
              <a:ext cx="127000" cy="109538"/>
            </a:xfrm>
            <a:custGeom>
              <a:avLst/>
              <a:gdLst>
                <a:gd name="T0" fmla="*/ 46038 w 80"/>
                <a:gd name="T1" fmla="*/ 93663 h 69"/>
                <a:gd name="T2" fmla="*/ 55563 w 80"/>
                <a:gd name="T3" fmla="*/ 101600 h 69"/>
                <a:gd name="T4" fmla="*/ 66675 w 80"/>
                <a:gd name="T5" fmla="*/ 109538 h 69"/>
                <a:gd name="T6" fmla="*/ 68263 w 80"/>
                <a:gd name="T7" fmla="*/ 107950 h 69"/>
                <a:gd name="T8" fmla="*/ 77788 w 80"/>
                <a:gd name="T9" fmla="*/ 95250 h 69"/>
                <a:gd name="T10" fmla="*/ 85725 w 80"/>
                <a:gd name="T11" fmla="*/ 76200 h 69"/>
                <a:gd name="T12" fmla="*/ 90488 w 80"/>
                <a:gd name="T13" fmla="*/ 71438 h 69"/>
                <a:gd name="T14" fmla="*/ 117475 w 80"/>
                <a:gd name="T15" fmla="*/ 77788 h 69"/>
                <a:gd name="T16" fmla="*/ 120650 w 80"/>
                <a:gd name="T17" fmla="*/ 77788 h 69"/>
                <a:gd name="T18" fmla="*/ 127000 w 80"/>
                <a:gd name="T19" fmla="*/ 61913 h 69"/>
                <a:gd name="T20" fmla="*/ 123825 w 80"/>
                <a:gd name="T21" fmla="*/ 41275 h 69"/>
                <a:gd name="T22" fmla="*/ 120650 w 80"/>
                <a:gd name="T23" fmla="*/ 39688 h 69"/>
                <a:gd name="T24" fmla="*/ 104775 w 80"/>
                <a:gd name="T25" fmla="*/ 34925 h 69"/>
                <a:gd name="T26" fmla="*/ 93663 w 80"/>
                <a:gd name="T27" fmla="*/ 31750 h 69"/>
                <a:gd name="T28" fmla="*/ 85725 w 80"/>
                <a:gd name="T29" fmla="*/ 26988 h 69"/>
                <a:gd name="T30" fmla="*/ 76200 w 80"/>
                <a:gd name="T31" fmla="*/ 23813 h 69"/>
                <a:gd name="T32" fmla="*/ 69850 w 80"/>
                <a:gd name="T33" fmla="*/ 11113 h 69"/>
                <a:gd name="T34" fmla="*/ 61913 w 80"/>
                <a:gd name="T35" fmla="*/ 1588 h 69"/>
                <a:gd name="T36" fmla="*/ 60325 w 80"/>
                <a:gd name="T37" fmla="*/ 0 h 69"/>
                <a:gd name="T38" fmla="*/ 44450 w 80"/>
                <a:gd name="T39" fmla="*/ 1588 h 69"/>
                <a:gd name="T40" fmla="*/ 36513 w 80"/>
                <a:gd name="T41" fmla="*/ 9525 h 69"/>
                <a:gd name="T42" fmla="*/ 36513 w 80"/>
                <a:gd name="T43" fmla="*/ 11113 h 69"/>
                <a:gd name="T44" fmla="*/ 34925 w 80"/>
                <a:gd name="T45" fmla="*/ 11113 h 69"/>
                <a:gd name="T46" fmla="*/ 20638 w 80"/>
                <a:gd name="T47" fmla="*/ 7938 h 69"/>
                <a:gd name="T48" fmla="*/ 12700 w 80"/>
                <a:gd name="T49" fmla="*/ 9525 h 69"/>
                <a:gd name="T50" fmla="*/ 7938 w 80"/>
                <a:gd name="T51" fmla="*/ 14288 h 69"/>
                <a:gd name="T52" fmla="*/ 0 w 80"/>
                <a:gd name="T53" fmla="*/ 25400 h 69"/>
                <a:gd name="T54" fmla="*/ 0 w 80"/>
                <a:gd name="T55" fmla="*/ 34925 h 69"/>
                <a:gd name="T56" fmla="*/ 1588 w 80"/>
                <a:gd name="T57" fmla="*/ 38100 h 69"/>
                <a:gd name="T58" fmla="*/ 7938 w 80"/>
                <a:gd name="T59" fmla="*/ 47625 h 69"/>
                <a:gd name="T60" fmla="*/ 12700 w 80"/>
                <a:gd name="T61" fmla="*/ 60325 h 69"/>
                <a:gd name="T62" fmla="*/ 22225 w 80"/>
                <a:gd name="T63" fmla="*/ 60325 h 69"/>
                <a:gd name="T64" fmla="*/ 38100 w 80"/>
                <a:gd name="T65" fmla="*/ 55563 h 69"/>
                <a:gd name="T66" fmla="*/ 39688 w 80"/>
                <a:gd name="T67" fmla="*/ 55563 h 69"/>
                <a:gd name="T68" fmla="*/ 42863 w 80"/>
                <a:gd name="T69" fmla="*/ 61913 h 69"/>
                <a:gd name="T70" fmla="*/ 38100 w 80"/>
                <a:gd name="T71" fmla="*/ 77788 h 69"/>
                <a:gd name="T72" fmla="*/ 36513 w 80"/>
                <a:gd name="T73" fmla="*/ 80963 h 69"/>
                <a:gd name="T74" fmla="*/ 42863 w 80"/>
                <a:gd name="T75" fmla="*/ 92075 h 69"/>
                <a:gd name="T76" fmla="*/ 46038 w 80"/>
                <a:gd name="T77" fmla="*/ 93663 h 69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80" h="69">
                  <a:moveTo>
                    <a:pt x="29" y="59"/>
                  </a:moveTo>
                  <a:lnTo>
                    <a:pt x="29" y="59"/>
                  </a:lnTo>
                  <a:lnTo>
                    <a:pt x="32" y="61"/>
                  </a:lnTo>
                  <a:lnTo>
                    <a:pt x="35" y="64"/>
                  </a:lnTo>
                  <a:lnTo>
                    <a:pt x="39" y="68"/>
                  </a:lnTo>
                  <a:lnTo>
                    <a:pt x="42" y="69"/>
                  </a:lnTo>
                  <a:lnTo>
                    <a:pt x="43" y="68"/>
                  </a:lnTo>
                  <a:lnTo>
                    <a:pt x="46" y="66"/>
                  </a:lnTo>
                  <a:lnTo>
                    <a:pt x="49" y="60"/>
                  </a:lnTo>
                  <a:lnTo>
                    <a:pt x="54" y="48"/>
                  </a:lnTo>
                  <a:lnTo>
                    <a:pt x="54" y="46"/>
                  </a:lnTo>
                  <a:lnTo>
                    <a:pt x="57" y="45"/>
                  </a:lnTo>
                  <a:lnTo>
                    <a:pt x="62" y="45"/>
                  </a:lnTo>
                  <a:lnTo>
                    <a:pt x="74" y="49"/>
                  </a:lnTo>
                  <a:lnTo>
                    <a:pt x="76" y="49"/>
                  </a:lnTo>
                  <a:lnTo>
                    <a:pt x="78" y="46"/>
                  </a:lnTo>
                  <a:lnTo>
                    <a:pt x="80" y="39"/>
                  </a:lnTo>
                  <a:lnTo>
                    <a:pt x="80" y="30"/>
                  </a:lnTo>
                  <a:lnTo>
                    <a:pt x="78" y="26"/>
                  </a:lnTo>
                  <a:lnTo>
                    <a:pt x="76" y="25"/>
                  </a:lnTo>
                  <a:lnTo>
                    <a:pt x="71" y="22"/>
                  </a:lnTo>
                  <a:lnTo>
                    <a:pt x="66" y="22"/>
                  </a:lnTo>
                  <a:lnTo>
                    <a:pt x="62" y="21"/>
                  </a:lnTo>
                  <a:lnTo>
                    <a:pt x="59" y="20"/>
                  </a:lnTo>
                  <a:lnTo>
                    <a:pt x="54" y="17"/>
                  </a:lnTo>
                  <a:lnTo>
                    <a:pt x="48" y="15"/>
                  </a:lnTo>
                  <a:lnTo>
                    <a:pt x="47" y="12"/>
                  </a:lnTo>
                  <a:lnTo>
                    <a:pt x="44" y="7"/>
                  </a:lnTo>
                  <a:lnTo>
                    <a:pt x="42" y="2"/>
                  </a:lnTo>
                  <a:lnTo>
                    <a:pt x="39" y="1"/>
                  </a:lnTo>
                  <a:lnTo>
                    <a:pt x="38" y="0"/>
                  </a:lnTo>
                  <a:lnTo>
                    <a:pt x="33" y="0"/>
                  </a:lnTo>
                  <a:lnTo>
                    <a:pt x="28" y="1"/>
                  </a:lnTo>
                  <a:lnTo>
                    <a:pt x="24" y="5"/>
                  </a:lnTo>
                  <a:lnTo>
                    <a:pt x="23" y="6"/>
                  </a:lnTo>
                  <a:lnTo>
                    <a:pt x="23" y="7"/>
                  </a:lnTo>
                  <a:lnTo>
                    <a:pt x="22" y="7"/>
                  </a:lnTo>
                  <a:lnTo>
                    <a:pt x="18" y="6"/>
                  </a:lnTo>
                  <a:lnTo>
                    <a:pt x="13" y="5"/>
                  </a:lnTo>
                  <a:lnTo>
                    <a:pt x="10" y="6"/>
                  </a:lnTo>
                  <a:lnTo>
                    <a:pt x="8" y="6"/>
                  </a:lnTo>
                  <a:lnTo>
                    <a:pt x="5" y="9"/>
                  </a:lnTo>
                  <a:lnTo>
                    <a:pt x="3" y="10"/>
                  </a:lnTo>
                  <a:lnTo>
                    <a:pt x="0" y="16"/>
                  </a:lnTo>
                  <a:lnTo>
                    <a:pt x="0" y="21"/>
                  </a:lnTo>
                  <a:lnTo>
                    <a:pt x="0" y="22"/>
                  </a:lnTo>
                  <a:lnTo>
                    <a:pt x="1" y="24"/>
                  </a:lnTo>
                  <a:lnTo>
                    <a:pt x="4" y="26"/>
                  </a:lnTo>
                  <a:lnTo>
                    <a:pt x="5" y="30"/>
                  </a:lnTo>
                  <a:lnTo>
                    <a:pt x="8" y="38"/>
                  </a:lnTo>
                  <a:lnTo>
                    <a:pt x="9" y="38"/>
                  </a:lnTo>
                  <a:lnTo>
                    <a:pt x="14" y="38"/>
                  </a:lnTo>
                  <a:lnTo>
                    <a:pt x="20" y="36"/>
                  </a:lnTo>
                  <a:lnTo>
                    <a:pt x="24" y="35"/>
                  </a:lnTo>
                  <a:lnTo>
                    <a:pt x="25" y="35"/>
                  </a:lnTo>
                  <a:lnTo>
                    <a:pt x="27" y="35"/>
                  </a:lnTo>
                  <a:lnTo>
                    <a:pt x="27" y="39"/>
                  </a:lnTo>
                  <a:lnTo>
                    <a:pt x="25" y="45"/>
                  </a:lnTo>
                  <a:lnTo>
                    <a:pt x="24" y="49"/>
                  </a:lnTo>
                  <a:lnTo>
                    <a:pt x="23" y="51"/>
                  </a:lnTo>
                  <a:lnTo>
                    <a:pt x="24" y="55"/>
                  </a:lnTo>
                  <a:lnTo>
                    <a:pt x="27" y="58"/>
                  </a:lnTo>
                  <a:lnTo>
                    <a:pt x="29" y="59"/>
                  </a:lnTo>
                  <a:close/>
                </a:path>
              </a:pathLst>
            </a:custGeom>
            <a:solidFill>
              <a:srgbClr val="F7F8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18" name="Freeform 170"/>
            <p:cNvSpPr>
              <a:spLocks/>
            </p:cNvSpPr>
            <p:nvPr/>
          </p:nvSpPr>
          <p:spPr bwMode="auto">
            <a:xfrm>
              <a:off x="1192213" y="3711575"/>
              <a:ext cx="98425" cy="30163"/>
            </a:xfrm>
            <a:custGeom>
              <a:avLst/>
              <a:gdLst>
                <a:gd name="T0" fmla="*/ 98425 w 62"/>
                <a:gd name="T1" fmla="*/ 15875 h 19"/>
                <a:gd name="T2" fmla="*/ 98425 w 62"/>
                <a:gd name="T3" fmla="*/ 15875 h 19"/>
                <a:gd name="T4" fmla="*/ 98425 w 62"/>
                <a:gd name="T5" fmla="*/ 14288 h 19"/>
                <a:gd name="T6" fmla="*/ 93663 w 62"/>
                <a:gd name="T7" fmla="*/ 11113 h 19"/>
                <a:gd name="T8" fmla="*/ 76200 w 62"/>
                <a:gd name="T9" fmla="*/ 7938 h 19"/>
                <a:gd name="T10" fmla="*/ 52388 w 62"/>
                <a:gd name="T11" fmla="*/ 1588 h 19"/>
                <a:gd name="T12" fmla="*/ 33338 w 62"/>
                <a:gd name="T13" fmla="*/ 0 h 19"/>
                <a:gd name="T14" fmla="*/ 33338 w 62"/>
                <a:gd name="T15" fmla="*/ 0 h 19"/>
                <a:gd name="T16" fmla="*/ 9525 w 62"/>
                <a:gd name="T17" fmla="*/ 1588 h 19"/>
                <a:gd name="T18" fmla="*/ 1588 w 62"/>
                <a:gd name="T19" fmla="*/ 3175 h 19"/>
                <a:gd name="T20" fmla="*/ 0 w 62"/>
                <a:gd name="T21" fmla="*/ 6350 h 19"/>
                <a:gd name="T22" fmla="*/ 0 w 62"/>
                <a:gd name="T23" fmla="*/ 6350 h 19"/>
                <a:gd name="T24" fmla="*/ 6350 w 62"/>
                <a:gd name="T25" fmla="*/ 11113 h 19"/>
                <a:gd name="T26" fmla="*/ 23813 w 62"/>
                <a:gd name="T27" fmla="*/ 20638 h 19"/>
                <a:gd name="T28" fmla="*/ 44450 w 62"/>
                <a:gd name="T29" fmla="*/ 25400 h 19"/>
                <a:gd name="T30" fmla="*/ 60325 w 62"/>
                <a:gd name="T31" fmla="*/ 30163 h 19"/>
                <a:gd name="T32" fmla="*/ 60325 w 62"/>
                <a:gd name="T33" fmla="*/ 30163 h 19"/>
                <a:gd name="T34" fmla="*/ 65088 w 62"/>
                <a:gd name="T35" fmla="*/ 30163 h 19"/>
                <a:gd name="T36" fmla="*/ 71438 w 62"/>
                <a:gd name="T37" fmla="*/ 30163 h 19"/>
                <a:gd name="T38" fmla="*/ 84138 w 62"/>
                <a:gd name="T39" fmla="*/ 25400 h 19"/>
                <a:gd name="T40" fmla="*/ 93663 w 62"/>
                <a:gd name="T41" fmla="*/ 20638 h 19"/>
                <a:gd name="T42" fmla="*/ 98425 w 62"/>
                <a:gd name="T43" fmla="*/ 15875 h 19"/>
                <a:gd name="T44" fmla="*/ 98425 w 62"/>
                <a:gd name="T45" fmla="*/ 15875 h 1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62" h="19">
                  <a:moveTo>
                    <a:pt x="62" y="10"/>
                  </a:moveTo>
                  <a:lnTo>
                    <a:pt x="62" y="10"/>
                  </a:lnTo>
                  <a:lnTo>
                    <a:pt x="62" y="9"/>
                  </a:lnTo>
                  <a:lnTo>
                    <a:pt x="59" y="7"/>
                  </a:lnTo>
                  <a:lnTo>
                    <a:pt x="48" y="5"/>
                  </a:lnTo>
                  <a:lnTo>
                    <a:pt x="33" y="1"/>
                  </a:lnTo>
                  <a:lnTo>
                    <a:pt x="21" y="0"/>
                  </a:lnTo>
                  <a:lnTo>
                    <a:pt x="6" y="1"/>
                  </a:lnTo>
                  <a:lnTo>
                    <a:pt x="1" y="2"/>
                  </a:lnTo>
                  <a:lnTo>
                    <a:pt x="0" y="4"/>
                  </a:lnTo>
                  <a:lnTo>
                    <a:pt x="4" y="7"/>
                  </a:lnTo>
                  <a:lnTo>
                    <a:pt x="15" y="13"/>
                  </a:lnTo>
                  <a:lnTo>
                    <a:pt x="28" y="16"/>
                  </a:lnTo>
                  <a:lnTo>
                    <a:pt x="38" y="19"/>
                  </a:lnTo>
                  <a:lnTo>
                    <a:pt x="41" y="19"/>
                  </a:lnTo>
                  <a:lnTo>
                    <a:pt x="45" y="19"/>
                  </a:lnTo>
                  <a:lnTo>
                    <a:pt x="53" y="16"/>
                  </a:lnTo>
                  <a:lnTo>
                    <a:pt x="59" y="13"/>
                  </a:lnTo>
                  <a:lnTo>
                    <a:pt x="62" y="10"/>
                  </a:lnTo>
                  <a:close/>
                </a:path>
              </a:pathLst>
            </a:custGeom>
            <a:solidFill>
              <a:srgbClr val="F7F8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19" name="Freeform 171"/>
            <p:cNvSpPr>
              <a:spLocks/>
            </p:cNvSpPr>
            <p:nvPr/>
          </p:nvSpPr>
          <p:spPr bwMode="auto">
            <a:xfrm>
              <a:off x="944563" y="4175125"/>
              <a:ext cx="33338" cy="42863"/>
            </a:xfrm>
            <a:custGeom>
              <a:avLst/>
              <a:gdLst>
                <a:gd name="T0" fmla="*/ 3175 w 21"/>
                <a:gd name="T1" fmla="*/ 15875 h 27"/>
                <a:gd name="T2" fmla="*/ 3175 w 21"/>
                <a:gd name="T3" fmla="*/ 15875 h 27"/>
                <a:gd name="T4" fmla="*/ 3175 w 21"/>
                <a:gd name="T5" fmla="*/ 15875 h 27"/>
                <a:gd name="T6" fmla="*/ 1588 w 21"/>
                <a:gd name="T7" fmla="*/ 19050 h 27"/>
                <a:gd name="T8" fmla="*/ 0 w 21"/>
                <a:gd name="T9" fmla="*/ 23813 h 27"/>
                <a:gd name="T10" fmla="*/ 0 w 21"/>
                <a:gd name="T11" fmla="*/ 36513 h 27"/>
                <a:gd name="T12" fmla="*/ 0 w 21"/>
                <a:gd name="T13" fmla="*/ 36513 h 27"/>
                <a:gd name="T14" fmla="*/ 0 w 21"/>
                <a:gd name="T15" fmla="*/ 38100 h 27"/>
                <a:gd name="T16" fmla="*/ 1588 w 21"/>
                <a:gd name="T17" fmla="*/ 39688 h 27"/>
                <a:gd name="T18" fmla="*/ 7938 w 21"/>
                <a:gd name="T19" fmla="*/ 42863 h 27"/>
                <a:gd name="T20" fmla="*/ 20638 w 21"/>
                <a:gd name="T21" fmla="*/ 42863 h 27"/>
                <a:gd name="T22" fmla="*/ 20638 w 21"/>
                <a:gd name="T23" fmla="*/ 42863 h 27"/>
                <a:gd name="T24" fmla="*/ 25400 w 21"/>
                <a:gd name="T25" fmla="*/ 39688 h 27"/>
                <a:gd name="T26" fmla="*/ 28575 w 21"/>
                <a:gd name="T27" fmla="*/ 36513 h 27"/>
                <a:gd name="T28" fmla="*/ 31750 w 21"/>
                <a:gd name="T29" fmla="*/ 34925 h 27"/>
                <a:gd name="T30" fmla="*/ 33338 w 21"/>
                <a:gd name="T31" fmla="*/ 30163 h 27"/>
                <a:gd name="T32" fmla="*/ 33338 w 21"/>
                <a:gd name="T33" fmla="*/ 30163 h 27"/>
                <a:gd name="T34" fmla="*/ 26988 w 21"/>
                <a:gd name="T35" fmla="*/ 12700 h 27"/>
                <a:gd name="T36" fmla="*/ 23813 w 21"/>
                <a:gd name="T37" fmla="*/ 4763 h 27"/>
                <a:gd name="T38" fmla="*/ 19050 w 21"/>
                <a:gd name="T39" fmla="*/ 0 h 27"/>
                <a:gd name="T40" fmla="*/ 19050 w 21"/>
                <a:gd name="T41" fmla="*/ 0 h 27"/>
                <a:gd name="T42" fmla="*/ 15875 w 21"/>
                <a:gd name="T43" fmla="*/ 1588 h 27"/>
                <a:gd name="T44" fmla="*/ 11113 w 21"/>
                <a:gd name="T45" fmla="*/ 7938 h 27"/>
                <a:gd name="T46" fmla="*/ 7938 w 21"/>
                <a:gd name="T47" fmla="*/ 14288 h 27"/>
                <a:gd name="T48" fmla="*/ 4763 w 21"/>
                <a:gd name="T49" fmla="*/ 15875 h 27"/>
                <a:gd name="T50" fmla="*/ 3175 w 21"/>
                <a:gd name="T51" fmla="*/ 15875 h 27"/>
                <a:gd name="T52" fmla="*/ 3175 w 21"/>
                <a:gd name="T53" fmla="*/ 15875 h 2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21" h="27">
                  <a:moveTo>
                    <a:pt x="2" y="10"/>
                  </a:moveTo>
                  <a:lnTo>
                    <a:pt x="2" y="10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0" y="23"/>
                  </a:lnTo>
                  <a:lnTo>
                    <a:pt x="0" y="24"/>
                  </a:lnTo>
                  <a:lnTo>
                    <a:pt x="1" y="25"/>
                  </a:lnTo>
                  <a:lnTo>
                    <a:pt x="5" y="27"/>
                  </a:lnTo>
                  <a:lnTo>
                    <a:pt x="13" y="27"/>
                  </a:lnTo>
                  <a:lnTo>
                    <a:pt x="16" y="25"/>
                  </a:lnTo>
                  <a:lnTo>
                    <a:pt x="18" y="23"/>
                  </a:lnTo>
                  <a:lnTo>
                    <a:pt x="20" y="22"/>
                  </a:lnTo>
                  <a:lnTo>
                    <a:pt x="21" y="19"/>
                  </a:lnTo>
                  <a:lnTo>
                    <a:pt x="17" y="8"/>
                  </a:lnTo>
                  <a:lnTo>
                    <a:pt x="15" y="3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7" y="5"/>
                  </a:lnTo>
                  <a:lnTo>
                    <a:pt x="5" y="9"/>
                  </a:lnTo>
                  <a:lnTo>
                    <a:pt x="3" y="10"/>
                  </a:lnTo>
                  <a:lnTo>
                    <a:pt x="2" y="10"/>
                  </a:lnTo>
                  <a:close/>
                </a:path>
              </a:pathLst>
            </a:custGeom>
            <a:solidFill>
              <a:srgbClr val="F7F8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20" name="Freeform 172"/>
            <p:cNvSpPr>
              <a:spLocks/>
            </p:cNvSpPr>
            <p:nvPr/>
          </p:nvSpPr>
          <p:spPr bwMode="auto">
            <a:xfrm>
              <a:off x="917575" y="3983038"/>
              <a:ext cx="82550" cy="60325"/>
            </a:xfrm>
            <a:custGeom>
              <a:avLst/>
              <a:gdLst>
                <a:gd name="T0" fmla="*/ 80963 w 52"/>
                <a:gd name="T1" fmla="*/ 15875 h 38"/>
                <a:gd name="T2" fmla="*/ 80963 w 52"/>
                <a:gd name="T3" fmla="*/ 15875 h 38"/>
                <a:gd name="T4" fmla="*/ 77788 w 52"/>
                <a:gd name="T5" fmla="*/ 14288 h 38"/>
                <a:gd name="T6" fmla="*/ 74613 w 52"/>
                <a:gd name="T7" fmla="*/ 14288 h 38"/>
                <a:gd name="T8" fmla="*/ 65088 w 52"/>
                <a:gd name="T9" fmla="*/ 12700 h 38"/>
                <a:gd name="T10" fmla="*/ 44450 w 52"/>
                <a:gd name="T11" fmla="*/ 12700 h 38"/>
                <a:gd name="T12" fmla="*/ 44450 w 52"/>
                <a:gd name="T13" fmla="*/ 12700 h 38"/>
                <a:gd name="T14" fmla="*/ 28575 w 52"/>
                <a:gd name="T15" fmla="*/ 7938 h 38"/>
                <a:gd name="T16" fmla="*/ 20638 w 52"/>
                <a:gd name="T17" fmla="*/ 4763 h 38"/>
                <a:gd name="T18" fmla="*/ 14288 w 52"/>
                <a:gd name="T19" fmla="*/ 0 h 38"/>
                <a:gd name="T20" fmla="*/ 14288 w 52"/>
                <a:gd name="T21" fmla="*/ 0 h 38"/>
                <a:gd name="T22" fmla="*/ 14288 w 52"/>
                <a:gd name="T23" fmla="*/ 0 h 38"/>
                <a:gd name="T24" fmla="*/ 12700 w 52"/>
                <a:gd name="T25" fmla="*/ 0 h 38"/>
                <a:gd name="T26" fmla="*/ 11113 w 52"/>
                <a:gd name="T27" fmla="*/ 6350 h 38"/>
                <a:gd name="T28" fmla="*/ 6350 w 52"/>
                <a:gd name="T29" fmla="*/ 14288 h 38"/>
                <a:gd name="T30" fmla="*/ 1588 w 52"/>
                <a:gd name="T31" fmla="*/ 19050 h 38"/>
                <a:gd name="T32" fmla="*/ 1588 w 52"/>
                <a:gd name="T33" fmla="*/ 19050 h 38"/>
                <a:gd name="T34" fmla="*/ 0 w 52"/>
                <a:gd name="T35" fmla="*/ 20638 h 38"/>
                <a:gd name="T36" fmla="*/ 1588 w 52"/>
                <a:gd name="T37" fmla="*/ 22225 h 38"/>
                <a:gd name="T38" fmla="*/ 6350 w 52"/>
                <a:gd name="T39" fmla="*/ 23813 h 38"/>
                <a:gd name="T40" fmla="*/ 7938 w 52"/>
                <a:gd name="T41" fmla="*/ 23813 h 38"/>
                <a:gd name="T42" fmla="*/ 7938 w 52"/>
                <a:gd name="T43" fmla="*/ 23813 h 38"/>
                <a:gd name="T44" fmla="*/ 7938 w 52"/>
                <a:gd name="T45" fmla="*/ 23813 h 38"/>
                <a:gd name="T46" fmla="*/ 7938 w 52"/>
                <a:gd name="T47" fmla="*/ 28575 h 38"/>
                <a:gd name="T48" fmla="*/ 4763 w 52"/>
                <a:gd name="T49" fmla="*/ 38100 h 38"/>
                <a:gd name="T50" fmla="*/ 4763 w 52"/>
                <a:gd name="T51" fmla="*/ 38100 h 38"/>
                <a:gd name="T52" fmla="*/ 4763 w 52"/>
                <a:gd name="T53" fmla="*/ 39688 h 38"/>
                <a:gd name="T54" fmla="*/ 6350 w 52"/>
                <a:gd name="T55" fmla="*/ 39688 h 38"/>
                <a:gd name="T56" fmla="*/ 12700 w 52"/>
                <a:gd name="T57" fmla="*/ 44450 h 38"/>
                <a:gd name="T58" fmla="*/ 20638 w 52"/>
                <a:gd name="T59" fmla="*/ 47625 h 38"/>
                <a:gd name="T60" fmla="*/ 23813 w 52"/>
                <a:gd name="T61" fmla="*/ 52388 h 38"/>
                <a:gd name="T62" fmla="*/ 23813 w 52"/>
                <a:gd name="T63" fmla="*/ 52388 h 38"/>
                <a:gd name="T64" fmla="*/ 28575 w 52"/>
                <a:gd name="T65" fmla="*/ 57150 h 38"/>
                <a:gd name="T66" fmla="*/ 31750 w 52"/>
                <a:gd name="T67" fmla="*/ 60325 h 38"/>
                <a:gd name="T68" fmla="*/ 36513 w 52"/>
                <a:gd name="T69" fmla="*/ 60325 h 38"/>
                <a:gd name="T70" fmla="*/ 42863 w 52"/>
                <a:gd name="T71" fmla="*/ 60325 h 38"/>
                <a:gd name="T72" fmla="*/ 42863 w 52"/>
                <a:gd name="T73" fmla="*/ 60325 h 38"/>
                <a:gd name="T74" fmla="*/ 58738 w 52"/>
                <a:gd name="T75" fmla="*/ 57150 h 38"/>
                <a:gd name="T76" fmla="*/ 73025 w 52"/>
                <a:gd name="T77" fmla="*/ 50800 h 38"/>
                <a:gd name="T78" fmla="*/ 73025 w 52"/>
                <a:gd name="T79" fmla="*/ 50800 h 38"/>
                <a:gd name="T80" fmla="*/ 74613 w 52"/>
                <a:gd name="T81" fmla="*/ 50800 h 38"/>
                <a:gd name="T82" fmla="*/ 76200 w 52"/>
                <a:gd name="T83" fmla="*/ 46038 h 38"/>
                <a:gd name="T84" fmla="*/ 80963 w 52"/>
                <a:gd name="T85" fmla="*/ 36513 h 38"/>
                <a:gd name="T86" fmla="*/ 82550 w 52"/>
                <a:gd name="T87" fmla="*/ 23813 h 38"/>
                <a:gd name="T88" fmla="*/ 80963 w 52"/>
                <a:gd name="T89" fmla="*/ 15875 h 38"/>
                <a:gd name="T90" fmla="*/ 80963 w 52"/>
                <a:gd name="T91" fmla="*/ 15875 h 3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52" h="38">
                  <a:moveTo>
                    <a:pt x="51" y="10"/>
                  </a:moveTo>
                  <a:lnTo>
                    <a:pt x="51" y="10"/>
                  </a:lnTo>
                  <a:lnTo>
                    <a:pt x="49" y="9"/>
                  </a:lnTo>
                  <a:lnTo>
                    <a:pt x="47" y="9"/>
                  </a:lnTo>
                  <a:lnTo>
                    <a:pt x="41" y="8"/>
                  </a:lnTo>
                  <a:lnTo>
                    <a:pt x="28" y="8"/>
                  </a:lnTo>
                  <a:lnTo>
                    <a:pt x="18" y="5"/>
                  </a:lnTo>
                  <a:lnTo>
                    <a:pt x="13" y="3"/>
                  </a:lnTo>
                  <a:lnTo>
                    <a:pt x="9" y="0"/>
                  </a:lnTo>
                  <a:lnTo>
                    <a:pt x="8" y="0"/>
                  </a:lnTo>
                  <a:lnTo>
                    <a:pt x="7" y="4"/>
                  </a:lnTo>
                  <a:lnTo>
                    <a:pt x="4" y="9"/>
                  </a:lnTo>
                  <a:lnTo>
                    <a:pt x="1" y="12"/>
                  </a:lnTo>
                  <a:lnTo>
                    <a:pt x="0" y="13"/>
                  </a:lnTo>
                  <a:lnTo>
                    <a:pt x="1" y="14"/>
                  </a:lnTo>
                  <a:lnTo>
                    <a:pt x="4" y="15"/>
                  </a:lnTo>
                  <a:lnTo>
                    <a:pt x="5" y="15"/>
                  </a:lnTo>
                  <a:lnTo>
                    <a:pt x="5" y="18"/>
                  </a:lnTo>
                  <a:lnTo>
                    <a:pt x="3" y="24"/>
                  </a:lnTo>
                  <a:lnTo>
                    <a:pt x="3" y="25"/>
                  </a:lnTo>
                  <a:lnTo>
                    <a:pt x="4" y="25"/>
                  </a:lnTo>
                  <a:lnTo>
                    <a:pt x="8" y="28"/>
                  </a:lnTo>
                  <a:lnTo>
                    <a:pt x="13" y="30"/>
                  </a:lnTo>
                  <a:lnTo>
                    <a:pt x="15" y="33"/>
                  </a:lnTo>
                  <a:lnTo>
                    <a:pt x="18" y="36"/>
                  </a:lnTo>
                  <a:lnTo>
                    <a:pt x="20" y="38"/>
                  </a:lnTo>
                  <a:lnTo>
                    <a:pt x="23" y="38"/>
                  </a:lnTo>
                  <a:lnTo>
                    <a:pt x="27" y="38"/>
                  </a:lnTo>
                  <a:lnTo>
                    <a:pt x="37" y="36"/>
                  </a:lnTo>
                  <a:lnTo>
                    <a:pt x="46" y="32"/>
                  </a:lnTo>
                  <a:lnTo>
                    <a:pt x="47" y="32"/>
                  </a:lnTo>
                  <a:lnTo>
                    <a:pt x="48" y="29"/>
                  </a:lnTo>
                  <a:lnTo>
                    <a:pt x="51" y="23"/>
                  </a:lnTo>
                  <a:lnTo>
                    <a:pt x="52" y="15"/>
                  </a:lnTo>
                  <a:lnTo>
                    <a:pt x="51" y="10"/>
                  </a:lnTo>
                  <a:close/>
                </a:path>
              </a:pathLst>
            </a:custGeom>
            <a:solidFill>
              <a:srgbClr val="F7F8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21" name="Freeform 173"/>
            <p:cNvSpPr>
              <a:spLocks/>
            </p:cNvSpPr>
            <p:nvPr/>
          </p:nvSpPr>
          <p:spPr bwMode="auto">
            <a:xfrm>
              <a:off x="1471613" y="3803650"/>
              <a:ext cx="123825" cy="127000"/>
            </a:xfrm>
            <a:custGeom>
              <a:avLst/>
              <a:gdLst>
                <a:gd name="T0" fmla="*/ 19050 w 78"/>
                <a:gd name="T1" fmla="*/ 46038 h 80"/>
                <a:gd name="T2" fmla="*/ 19050 w 78"/>
                <a:gd name="T3" fmla="*/ 46038 h 80"/>
                <a:gd name="T4" fmla="*/ 12700 w 78"/>
                <a:gd name="T5" fmla="*/ 55563 h 80"/>
                <a:gd name="T6" fmla="*/ 7938 w 78"/>
                <a:gd name="T7" fmla="*/ 71438 h 80"/>
                <a:gd name="T8" fmla="*/ 0 w 78"/>
                <a:gd name="T9" fmla="*/ 98425 h 80"/>
                <a:gd name="T10" fmla="*/ 0 w 78"/>
                <a:gd name="T11" fmla="*/ 98425 h 80"/>
                <a:gd name="T12" fmla="*/ 0 w 78"/>
                <a:gd name="T13" fmla="*/ 100013 h 80"/>
                <a:gd name="T14" fmla="*/ 1588 w 78"/>
                <a:gd name="T15" fmla="*/ 103188 h 80"/>
                <a:gd name="T16" fmla="*/ 6350 w 78"/>
                <a:gd name="T17" fmla="*/ 111125 h 80"/>
                <a:gd name="T18" fmla="*/ 14288 w 78"/>
                <a:gd name="T19" fmla="*/ 117475 h 80"/>
                <a:gd name="T20" fmla="*/ 22225 w 78"/>
                <a:gd name="T21" fmla="*/ 123825 h 80"/>
                <a:gd name="T22" fmla="*/ 22225 w 78"/>
                <a:gd name="T23" fmla="*/ 123825 h 80"/>
                <a:gd name="T24" fmla="*/ 28575 w 78"/>
                <a:gd name="T25" fmla="*/ 125413 h 80"/>
                <a:gd name="T26" fmla="*/ 34925 w 78"/>
                <a:gd name="T27" fmla="*/ 127000 h 80"/>
                <a:gd name="T28" fmla="*/ 42863 w 78"/>
                <a:gd name="T29" fmla="*/ 125413 h 80"/>
                <a:gd name="T30" fmla="*/ 42863 w 78"/>
                <a:gd name="T31" fmla="*/ 125413 h 80"/>
                <a:gd name="T32" fmla="*/ 44450 w 78"/>
                <a:gd name="T33" fmla="*/ 119063 h 80"/>
                <a:gd name="T34" fmla="*/ 42863 w 78"/>
                <a:gd name="T35" fmla="*/ 107950 h 80"/>
                <a:gd name="T36" fmla="*/ 34925 w 78"/>
                <a:gd name="T37" fmla="*/ 85725 h 80"/>
                <a:gd name="T38" fmla="*/ 34925 w 78"/>
                <a:gd name="T39" fmla="*/ 85725 h 80"/>
                <a:gd name="T40" fmla="*/ 34925 w 78"/>
                <a:gd name="T41" fmla="*/ 82550 h 80"/>
                <a:gd name="T42" fmla="*/ 38100 w 78"/>
                <a:gd name="T43" fmla="*/ 76200 h 80"/>
                <a:gd name="T44" fmla="*/ 47625 w 78"/>
                <a:gd name="T45" fmla="*/ 65088 h 80"/>
                <a:gd name="T46" fmla="*/ 61913 w 78"/>
                <a:gd name="T47" fmla="*/ 55563 h 80"/>
                <a:gd name="T48" fmla="*/ 73025 w 78"/>
                <a:gd name="T49" fmla="*/ 47625 h 80"/>
                <a:gd name="T50" fmla="*/ 73025 w 78"/>
                <a:gd name="T51" fmla="*/ 47625 h 80"/>
                <a:gd name="T52" fmla="*/ 84138 w 78"/>
                <a:gd name="T53" fmla="*/ 39688 h 80"/>
                <a:gd name="T54" fmla="*/ 100013 w 78"/>
                <a:gd name="T55" fmla="*/ 31750 h 80"/>
                <a:gd name="T56" fmla="*/ 114300 w 78"/>
                <a:gd name="T57" fmla="*/ 23813 h 80"/>
                <a:gd name="T58" fmla="*/ 120650 w 78"/>
                <a:gd name="T59" fmla="*/ 19050 h 80"/>
                <a:gd name="T60" fmla="*/ 122238 w 78"/>
                <a:gd name="T61" fmla="*/ 17463 h 80"/>
                <a:gd name="T62" fmla="*/ 122238 w 78"/>
                <a:gd name="T63" fmla="*/ 17463 h 80"/>
                <a:gd name="T64" fmla="*/ 123825 w 78"/>
                <a:gd name="T65" fmla="*/ 9525 h 80"/>
                <a:gd name="T66" fmla="*/ 122238 w 78"/>
                <a:gd name="T67" fmla="*/ 6350 h 80"/>
                <a:gd name="T68" fmla="*/ 120650 w 78"/>
                <a:gd name="T69" fmla="*/ 1588 h 80"/>
                <a:gd name="T70" fmla="*/ 115888 w 78"/>
                <a:gd name="T71" fmla="*/ 0 h 80"/>
                <a:gd name="T72" fmla="*/ 115888 w 78"/>
                <a:gd name="T73" fmla="*/ 0 h 80"/>
                <a:gd name="T74" fmla="*/ 109538 w 78"/>
                <a:gd name="T75" fmla="*/ 1588 h 80"/>
                <a:gd name="T76" fmla="*/ 107950 w 78"/>
                <a:gd name="T77" fmla="*/ 6350 h 80"/>
                <a:gd name="T78" fmla="*/ 107950 w 78"/>
                <a:gd name="T79" fmla="*/ 6350 h 80"/>
                <a:gd name="T80" fmla="*/ 84138 w 78"/>
                <a:gd name="T81" fmla="*/ 14288 h 80"/>
                <a:gd name="T82" fmla="*/ 66675 w 78"/>
                <a:gd name="T83" fmla="*/ 19050 h 80"/>
                <a:gd name="T84" fmla="*/ 52388 w 78"/>
                <a:gd name="T85" fmla="*/ 23813 h 80"/>
                <a:gd name="T86" fmla="*/ 52388 w 78"/>
                <a:gd name="T87" fmla="*/ 23813 h 80"/>
                <a:gd name="T88" fmla="*/ 31750 w 78"/>
                <a:gd name="T89" fmla="*/ 36513 h 80"/>
                <a:gd name="T90" fmla="*/ 19050 w 78"/>
                <a:gd name="T91" fmla="*/ 46038 h 80"/>
                <a:gd name="T92" fmla="*/ 19050 w 78"/>
                <a:gd name="T93" fmla="*/ 46038 h 8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78" h="80">
                  <a:moveTo>
                    <a:pt x="12" y="29"/>
                  </a:moveTo>
                  <a:lnTo>
                    <a:pt x="12" y="29"/>
                  </a:lnTo>
                  <a:lnTo>
                    <a:pt x="8" y="35"/>
                  </a:lnTo>
                  <a:lnTo>
                    <a:pt x="5" y="45"/>
                  </a:lnTo>
                  <a:lnTo>
                    <a:pt x="0" y="62"/>
                  </a:lnTo>
                  <a:lnTo>
                    <a:pt x="0" y="63"/>
                  </a:lnTo>
                  <a:lnTo>
                    <a:pt x="1" y="65"/>
                  </a:lnTo>
                  <a:lnTo>
                    <a:pt x="4" y="70"/>
                  </a:lnTo>
                  <a:lnTo>
                    <a:pt x="9" y="74"/>
                  </a:lnTo>
                  <a:lnTo>
                    <a:pt x="14" y="78"/>
                  </a:lnTo>
                  <a:lnTo>
                    <a:pt x="18" y="79"/>
                  </a:lnTo>
                  <a:lnTo>
                    <a:pt x="22" y="80"/>
                  </a:lnTo>
                  <a:lnTo>
                    <a:pt x="27" y="79"/>
                  </a:lnTo>
                  <a:lnTo>
                    <a:pt x="28" y="75"/>
                  </a:lnTo>
                  <a:lnTo>
                    <a:pt x="27" y="68"/>
                  </a:lnTo>
                  <a:lnTo>
                    <a:pt x="22" y="54"/>
                  </a:lnTo>
                  <a:lnTo>
                    <a:pt x="22" y="52"/>
                  </a:lnTo>
                  <a:lnTo>
                    <a:pt x="24" y="48"/>
                  </a:lnTo>
                  <a:lnTo>
                    <a:pt x="30" y="41"/>
                  </a:lnTo>
                  <a:lnTo>
                    <a:pt x="39" y="35"/>
                  </a:lnTo>
                  <a:lnTo>
                    <a:pt x="46" y="30"/>
                  </a:lnTo>
                  <a:lnTo>
                    <a:pt x="53" y="25"/>
                  </a:lnTo>
                  <a:lnTo>
                    <a:pt x="63" y="20"/>
                  </a:lnTo>
                  <a:lnTo>
                    <a:pt x="72" y="15"/>
                  </a:lnTo>
                  <a:lnTo>
                    <a:pt x="76" y="12"/>
                  </a:lnTo>
                  <a:lnTo>
                    <a:pt x="77" y="11"/>
                  </a:lnTo>
                  <a:lnTo>
                    <a:pt x="78" y="6"/>
                  </a:lnTo>
                  <a:lnTo>
                    <a:pt x="77" y="4"/>
                  </a:lnTo>
                  <a:lnTo>
                    <a:pt x="76" y="1"/>
                  </a:lnTo>
                  <a:lnTo>
                    <a:pt x="73" y="0"/>
                  </a:lnTo>
                  <a:lnTo>
                    <a:pt x="69" y="1"/>
                  </a:lnTo>
                  <a:lnTo>
                    <a:pt x="68" y="4"/>
                  </a:lnTo>
                  <a:lnTo>
                    <a:pt x="53" y="9"/>
                  </a:lnTo>
                  <a:lnTo>
                    <a:pt x="42" y="12"/>
                  </a:lnTo>
                  <a:lnTo>
                    <a:pt x="33" y="15"/>
                  </a:lnTo>
                  <a:lnTo>
                    <a:pt x="20" y="23"/>
                  </a:lnTo>
                  <a:lnTo>
                    <a:pt x="12" y="29"/>
                  </a:lnTo>
                  <a:close/>
                </a:path>
              </a:pathLst>
            </a:custGeom>
            <a:solidFill>
              <a:srgbClr val="F7F8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22" name="Freeform 174"/>
            <p:cNvSpPr>
              <a:spLocks/>
            </p:cNvSpPr>
            <p:nvPr/>
          </p:nvSpPr>
          <p:spPr bwMode="auto">
            <a:xfrm>
              <a:off x="1500188" y="3721100"/>
              <a:ext cx="34925" cy="26988"/>
            </a:xfrm>
            <a:custGeom>
              <a:avLst/>
              <a:gdLst>
                <a:gd name="T0" fmla="*/ 0 w 22"/>
                <a:gd name="T1" fmla="*/ 20638 h 17"/>
                <a:gd name="T2" fmla="*/ 0 w 22"/>
                <a:gd name="T3" fmla="*/ 20638 h 17"/>
                <a:gd name="T4" fmla="*/ 3175 w 22"/>
                <a:gd name="T5" fmla="*/ 23813 h 17"/>
                <a:gd name="T6" fmla="*/ 7938 w 22"/>
                <a:gd name="T7" fmla="*/ 26988 h 17"/>
                <a:gd name="T8" fmla="*/ 14288 w 22"/>
                <a:gd name="T9" fmla="*/ 23813 h 17"/>
                <a:gd name="T10" fmla="*/ 17463 w 22"/>
                <a:gd name="T11" fmla="*/ 22225 h 17"/>
                <a:gd name="T12" fmla="*/ 25400 w 22"/>
                <a:gd name="T13" fmla="*/ 19050 h 17"/>
                <a:gd name="T14" fmla="*/ 30163 w 22"/>
                <a:gd name="T15" fmla="*/ 15875 h 17"/>
                <a:gd name="T16" fmla="*/ 34925 w 22"/>
                <a:gd name="T17" fmla="*/ 15875 h 17"/>
                <a:gd name="T18" fmla="*/ 34925 w 22"/>
                <a:gd name="T19" fmla="*/ 15875 h 17"/>
                <a:gd name="T20" fmla="*/ 34925 w 22"/>
                <a:gd name="T21" fmla="*/ 14288 h 17"/>
                <a:gd name="T22" fmla="*/ 34925 w 22"/>
                <a:gd name="T23" fmla="*/ 14288 h 17"/>
                <a:gd name="T24" fmla="*/ 19050 w 22"/>
                <a:gd name="T25" fmla="*/ 0 h 17"/>
                <a:gd name="T26" fmla="*/ 19050 w 22"/>
                <a:gd name="T27" fmla="*/ 0 h 17"/>
                <a:gd name="T28" fmla="*/ 11113 w 22"/>
                <a:gd name="T29" fmla="*/ 1588 h 17"/>
                <a:gd name="T30" fmla="*/ 6350 w 22"/>
                <a:gd name="T31" fmla="*/ 6350 h 17"/>
                <a:gd name="T32" fmla="*/ 1588 w 22"/>
                <a:gd name="T33" fmla="*/ 12700 h 17"/>
                <a:gd name="T34" fmla="*/ 0 w 22"/>
                <a:gd name="T35" fmla="*/ 20638 h 17"/>
                <a:gd name="T36" fmla="*/ 0 w 22"/>
                <a:gd name="T37" fmla="*/ 20638 h 1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2" h="17">
                  <a:moveTo>
                    <a:pt x="0" y="13"/>
                  </a:moveTo>
                  <a:lnTo>
                    <a:pt x="0" y="13"/>
                  </a:lnTo>
                  <a:lnTo>
                    <a:pt x="2" y="15"/>
                  </a:lnTo>
                  <a:lnTo>
                    <a:pt x="5" y="17"/>
                  </a:lnTo>
                  <a:lnTo>
                    <a:pt x="9" y="15"/>
                  </a:lnTo>
                  <a:lnTo>
                    <a:pt x="11" y="14"/>
                  </a:lnTo>
                  <a:lnTo>
                    <a:pt x="16" y="12"/>
                  </a:lnTo>
                  <a:lnTo>
                    <a:pt x="19" y="10"/>
                  </a:lnTo>
                  <a:lnTo>
                    <a:pt x="22" y="10"/>
                  </a:lnTo>
                  <a:lnTo>
                    <a:pt x="22" y="9"/>
                  </a:lnTo>
                  <a:lnTo>
                    <a:pt x="12" y="0"/>
                  </a:lnTo>
                  <a:lnTo>
                    <a:pt x="7" y="1"/>
                  </a:lnTo>
                  <a:lnTo>
                    <a:pt x="4" y="4"/>
                  </a:lnTo>
                  <a:lnTo>
                    <a:pt x="1" y="8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7F8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23" name="Freeform 175"/>
            <p:cNvSpPr>
              <a:spLocks/>
            </p:cNvSpPr>
            <p:nvPr/>
          </p:nvSpPr>
          <p:spPr bwMode="auto">
            <a:xfrm>
              <a:off x="360363" y="4022725"/>
              <a:ext cx="53975" cy="36513"/>
            </a:xfrm>
            <a:custGeom>
              <a:avLst/>
              <a:gdLst>
                <a:gd name="T0" fmla="*/ 1588 w 34"/>
                <a:gd name="T1" fmla="*/ 12700 h 23"/>
                <a:gd name="T2" fmla="*/ 1588 w 34"/>
                <a:gd name="T3" fmla="*/ 12700 h 23"/>
                <a:gd name="T4" fmla="*/ 0 w 34"/>
                <a:gd name="T5" fmla="*/ 19050 h 23"/>
                <a:gd name="T6" fmla="*/ 1588 w 34"/>
                <a:gd name="T7" fmla="*/ 25400 h 23"/>
                <a:gd name="T8" fmla="*/ 3175 w 34"/>
                <a:gd name="T9" fmla="*/ 33338 h 23"/>
                <a:gd name="T10" fmla="*/ 7938 w 34"/>
                <a:gd name="T11" fmla="*/ 34925 h 23"/>
                <a:gd name="T12" fmla="*/ 9525 w 34"/>
                <a:gd name="T13" fmla="*/ 36513 h 23"/>
                <a:gd name="T14" fmla="*/ 9525 w 34"/>
                <a:gd name="T15" fmla="*/ 36513 h 23"/>
                <a:gd name="T16" fmla="*/ 11113 w 34"/>
                <a:gd name="T17" fmla="*/ 34925 h 23"/>
                <a:gd name="T18" fmla="*/ 15875 w 34"/>
                <a:gd name="T19" fmla="*/ 33338 h 23"/>
                <a:gd name="T20" fmla="*/ 23813 w 34"/>
                <a:gd name="T21" fmla="*/ 22225 h 23"/>
                <a:gd name="T22" fmla="*/ 31750 w 34"/>
                <a:gd name="T23" fmla="*/ 14288 h 23"/>
                <a:gd name="T24" fmla="*/ 34925 w 34"/>
                <a:gd name="T25" fmla="*/ 12700 h 23"/>
                <a:gd name="T26" fmla="*/ 39688 w 34"/>
                <a:gd name="T27" fmla="*/ 12700 h 23"/>
                <a:gd name="T28" fmla="*/ 39688 w 34"/>
                <a:gd name="T29" fmla="*/ 12700 h 23"/>
                <a:gd name="T30" fmla="*/ 49213 w 34"/>
                <a:gd name="T31" fmla="*/ 19050 h 23"/>
                <a:gd name="T32" fmla="*/ 53975 w 34"/>
                <a:gd name="T33" fmla="*/ 19050 h 23"/>
                <a:gd name="T34" fmla="*/ 53975 w 34"/>
                <a:gd name="T35" fmla="*/ 19050 h 23"/>
                <a:gd name="T36" fmla="*/ 53975 w 34"/>
                <a:gd name="T37" fmla="*/ 19050 h 23"/>
                <a:gd name="T38" fmla="*/ 47625 w 34"/>
                <a:gd name="T39" fmla="*/ 14288 h 23"/>
                <a:gd name="T40" fmla="*/ 38100 w 34"/>
                <a:gd name="T41" fmla="*/ 7938 h 23"/>
                <a:gd name="T42" fmla="*/ 22225 w 34"/>
                <a:gd name="T43" fmla="*/ 0 h 23"/>
                <a:gd name="T44" fmla="*/ 22225 w 34"/>
                <a:gd name="T45" fmla="*/ 0 h 23"/>
                <a:gd name="T46" fmla="*/ 17463 w 34"/>
                <a:gd name="T47" fmla="*/ 0 h 23"/>
                <a:gd name="T48" fmla="*/ 11113 w 34"/>
                <a:gd name="T49" fmla="*/ 4763 h 23"/>
                <a:gd name="T50" fmla="*/ 1588 w 34"/>
                <a:gd name="T51" fmla="*/ 12700 h 23"/>
                <a:gd name="T52" fmla="*/ 1588 w 34"/>
                <a:gd name="T53" fmla="*/ 12700 h 23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34" h="23">
                  <a:moveTo>
                    <a:pt x="1" y="8"/>
                  </a:moveTo>
                  <a:lnTo>
                    <a:pt x="1" y="8"/>
                  </a:lnTo>
                  <a:lnTo>
                    <a:pt x="0" y="12"/>
                  </a:lnTo>
                  <a:lnTo>
                    <a:pt x="1" y="16"/>
                  </a:lnTo>
                  <a:lnTo>
                    <a:pt x="2" y="21"/>
                  </a:lnTo>
                  <a:lnTo>
                    <a:pt x="5" y="22"/>
                  </a:lnTo>
                  <a:lnTo>
                    <a:pt x="6" y="23"/>
                  </a:lnTo>
                  <a:lnTo>
                    <a:pt x="7" y="22"/>
                  </a:lnTo>
                  <a:lnTo>
                    <a:pt x="10" y="21"/>
                  </a:lnTo>
                  <a:lnTo>
                    <a:pt x="15" y="14"/>
                  </a:lnTo>
                  <a:lnTo>
                    <a:pt x="20" y="9"/>
                  </a:lnTo>
                  <a:lnTo>
                    <a:pt x="22" y="8"/>
                  </a:lnTo>
                  <a:lnTo>
                    <a:pt x="25" y="8"/>
                  </a:lnTo>
                  <a:lnTo>
                    <a:pt x="31" y="12"/>
                  </a:lnTo>
                  <a:lnTo>
                    <a:pt x="34" y="12"/>
                  </a:lnTo>
                  <a:lnTo>
                    <a:pt x="30" y="9"/>
                  </a:lnTo>
                  <a:lnTo>
                    <a:pt x="24" y="5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7" y="3"/>
                  </a:lnTo>
                  <a:lnTo>
                    <a:pt x="1" y="8"/>
                  </a:lnTo>
                  <a:close/>
                </a:path>
              </a:pathLst>
            </a:custGeom>
            <a:solidFill>
              <a:srgbClr val="F7F8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24" name="Freeform 176"/>
            <p:cNvSpPr>
              <a:spLocks/>
            </p:cNvSpPr>
            <p:nvPr/>
          </p:nvSpPr>
          <p:spPr bwMode="auto">
            <a:xfrm>
              <a:off x="461963" y="4668838"/>
              <a:ext cx="20638" cy="14288"/>
            </a:xfrm>
            <a:custGeom>
              <a:avLst/>
              <a:gdLst>
                <a:gd name="T0" fmla="*/ 0 w 13"/>
                <a:gd name="T1" fmla="*/ 12700 h 9"/>
                <a:gd name="T2" fmla="*/ 0 w 13"/>
                <a:gd name="T3" fmla="*/ 12700 h 9"/>
                <a:gd name="T4" fmla="*/ 1588 w 13"/>
                <a:gd name="T5" fmla="*/ 14288 h 9"/>
                <a:gd name="T6" fmla="*/ 7938 w 13"/>
                <a:gd name="T7" fmla="*/ 14288 h 9"/>
                <a:gd name="T8" fmla="*/ 15875 w 13"/>
                <a:gd name="T9" fmla="*/ 12700 h 9"/>
                <a:gd name="T10" fmla="*/ 20638 w 13"/>
                <a:gd name="T11" fmla="*/ 7938 h 9"/>
                <a:gd name="T12" fmla="*/ 20638 w 13"/>
                <a:gd name="T13" fmla="*/ 7938 h 9"/>
                <a:gd name="T14" fmla="*/ 20638 w 13"/>
                <a:gd name="T15" fmla="*/ 6350 h 9"/>
                <a:gd name="T16" fmla="*/ 20638 w 13"/>
                <a:gd name="T17" fmla="*/ 3175 h 9"/>
                <a:gd name="T18" fmla="*/ 20638 w 13"/>
                <a:gd name="T19" fmla="*/ 0 h 9"/>
                <a:gd name="T20" fmla="*/ 15875 w 13"/>
                <a:gd name="T21" fmla="*/ 0 h 9"/>
                <a:gd name="T22" fmla="*/ 15875 w 13"/>
                <a:gd name="T23" fmla="*/ 0 h 9"/>
                <a:gd name="T24" fmla="*/ 12700 w 13"/>
                <a:gd name="T25" fmla="*/ 0 h 9"/>
                <a:gd name="T26" fmla="*/ 6350 w 13"/>
                <a:gd name="T27" fmla="*/ 4763 h 9"/>
                <a:gd name="T28" fmla="*/ 1588 w 13"/>
                <a:gd name="T29" fmla="*/ 7938 h 9"/>
                <a:gd name="T30" fmla="*/ 0 w 13"/>
                <a:gd name="T31" fmla="*/ 12700 h 9"/>
                <a:gd name="T32" fmla="*/ 0 w 13"/>
                <a:gd name="T33" fmla="*/ 12700 h 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3" h="9">
                  <a:moveTo>
                    <a:pt x="0" y="8"/>
                  </a:moveTo>
                  <a:lnTo>
                    <a:pt x="0" y="8"/>
                  </a:lnTo>
                  <a:lnTo>
                    <a:pt x="1" y="9"/>
                  </a:lnTo>
                  <a:lnTo>
                    <a:pt x="5" y="9"/>
                  </a:lnTo>
                  <a:lnTo>
                    <a:pt x="10" y="8"/>
                  </a:lnTo>
                  <a:lnTo>
                    <a:pt x="13" y="5"/>
                  </a:lnTo>
                  <a:lnTo>
                    <a:pt x="13" y="4"/>
                  </a:lnTo>
                  <a:lnTo>
                    <a:pt x="13" y="2"/>
                  </a:lnTo>
                  <a:lnTo>
                    <a:pt x="13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4" y="3"/>
                  </a:lnTo>
                  <a:lnTo>
                    <a:pt x="1" y="5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7F8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25" name="Freeform 177"/>
            <p:cNvSpPr>
              <a:spLocks/>
            </p:cNvSpPr>
            <p:nvPr/>
          </p:nvSpPr>
          <p:spPr bwMode="auto">
            <a:xfrm>
              <a:off x="301625" y="4614863"/>
              <a:ext cx="139700" cy="66675"/>
            </a:xfrm>
            <a:custGeom>
              <a:avLst/>
              <a:gdLst>
                <a:gd name="T0" fmla="*/ 84138 w 88"/>
                <a:gd name="T1" fmla="*/ 38100 h 42"/>
                <a:gd name="T2" fmla="*/ 84138 w 88"/>
                <a:gd name="T3" fmla="*/ 38100 h 42"/>
                <a:gd name="T4" fmla="*/ 88900 w 88"/>
                <a:gd name="T5" fmla="*/ 38100 h 42"/>
                <a:gd name="T6" fmla="*/ 88900 w 88"/>
                <a:gd name="T7" fmla="*/ 38100 h 42"/>
                <a:gd name="T8" fmla="*/ 90488 w 88"/>
                <a:gd name="T9" fmla="*/ 44450 h 42"/>
                <a:gd name="T10" fmla="*/ 90488 w 88"/>
                <a:gd name="T11" fmla="*/ 53975 h 42"/>
                <a:gd name="T12" fmla="*/ 90488 w 88"/>
                <a:gd name="T13" fmla="*/ 53975 h 42"/>
                <a:gd name="T14" fmla="*/ 93663 w 88"/>
                <a:gd name="T15" fmla="*/ 58738 h 42"/>
                <a:gd name="T16" fmla="*/ 101600 w 88"/>
                <a:gd name="T17" fmla="*/ 60325 h 42"/>
                <a:gd name="T18" fmla="*/ 111125 w 88"/>
                <a:gd name="T19" fmla="*/ 61913 h 42"/>
                <a:gd name="T20" fmla="*/ 115888 w 88"/>
                <a:gd name="T21" fmla="*/ 66675 h 42"/>
                <a:gd name="T22" fmla="*/ 115888 w 88"/>
                <a:gd name="T23" fmla="*/ 66675 h 42"/>
                <a:gd name="T24" fmla="*/ 120650 w 88"/>
                <a:gd name="T25" fmla="*/ 66675 h 42"/>
                <a:gd name="T26" fmla="*/ 127000 w 88"/>
                <a:gd name="T27" fmla="*/ 65088 h 42"/>
                <a:gd name="T28" fmla="*/ 131763 w 88"/>
                <a:gd name="T29" fmla="*/ 61913 h 42"/>
                <a:gd name="T30" fmla="*/ 138113 w 88"/>
                <a:gd name="T31" fmla="*/ 60325 h 42"/>
                <a:gd name="T32" fmla="*/ 138113 w 88"/>
                <a:gd name="T33" fmla="*/ 60325 h 42"/>
                <a:gd name="T34" fmla="*/ 139700 w 88"/>
                <a:gd name="T35" fmla="*/ 60325 h 42"/>
                <a:gd name="T36" fmla="*/ 139700 w 88"/>
                <a:gd name="T37" fmla="*/ 57150 h 42"/>
                <a:gd name="T38" fmla="*/ 138113 w 88"/>
                <a:gd name="T39" fmla="*/ 49213 h 42"/>
                <a:gd name="T40" fmla="*/ 131763 w 88"/>
                <a:gd name="T41" fmla="*/ 38100 h 42"/>
                <a:gd name="T42" fmla="*/ 127000 w 88"/>
                <a:gd name="T43" fmla="*/ 36513 h 42"/>
                <a:gd name="T44" fmla="*/ 122238 w 88"/>
                <a:gd name="T45" fmla="*/ 34925 h 42"/>
                <a:gd name="T46" fmla="*/ 122238 w 88"/>
                <a:gd name="T47" fmla="*/ 34925 h 42"/>
                <a:gd name="T48" fmla="*/ 112713 w 88"/>
                <a:gd name="T49" fmla="*/ 31750 h 42"/>
                <a:gd name="T50" fmla="*/ 106363 w 88"/>
                <a:gd name="T51" fmla="*/ 28575 h 42"/>
                <a:gd name="T52" fmla="*/ 96838 w 88"/>
                <a:gd name="T53" fmla="*/ 20638 h 42"/>
                <a:gd name="T54" fmla="*/ 96838 w 88"/>
                <a:gd name="T55" fmla="*/ 20638 h 42"/>
                <a:gd name="T56" fmla="*/ 74613 w 88"/>
                <a:gd name="T57" fmla="*/ 6350 h 42"/>
                <a:gd name="T58" fmla="*/ 74613 w 88"/>
                <a:gd name="T59" fmla="*/ 6350 h 42"/>
                <a:gd name="T60" fmla="*/ 66675 w 88"/>
                <a:gd name="T61" fmla="*/ 4763 h 42"/>
                <a:gd name="T62" fmla="*/ 52388 w 88"/>
                <a:gd name="T63" fmla="*/ 3175 h 42"/>
                <a:gd name="T64" fmla="*/ 23813 w 88"/>
                <a:gd name="T65" fmla="*/ 0 h 42"/>
                <a:gd name="T66" fmla="*/ 23813 w 88"/>
                <a:gd name="T67" fmla="*/ 0 h 42"/>
                <a:gd name="T68" fmla="*/ 15875 w 88"/>
                <a:gd name="T69" fmla="*/ 3175 h 42"/>
                <a:gd name="T70" fmla="*/ 7938 w 88"/>
                <a:gd name="T71" fmla="*/ 6350 h 42"/>
                <a:gd name="T72" fmla="*/ 1588 w 88"/>
                <a:gd name="T73" fmla="*/ 12700 h 42"/>
                <a:gd name="T74" fmla="*/ 0 w 88"/>
                <a:gd name="T75" fmla="*/ 15875 h 42"/>
                <a:gd name="T76" fmla="*/ 0 w 88"/>
                <a:gd name="T77" fmla="*/ 15875 h 42"/>
                <a:gd name="T78" fmla="*/ 0 w 88"/>
                <a:gd name="T79" fmla="*/ 19050 h 42"/>
                <a:gd name="T80" fmla="*/ 1588 w 88"/>
                <a:gd name="T81" fmla="*/ 19050 h 42"/>
                <a:gd name="T82" fmla="*/ 7938 w 88"/>
                <a:gd name="T83" fmla="*/ 20638 h 42"/>
                <a:gd name="T84" fmla="*/ 15875 w 88"/>
                <a:gd name="T85" fmla="*/ 20638 h 42"/>
                <a:gd name="T86" fmla="*/ 22225 w 88"/>
                <a:gd name="T87" fmla="*/ 20638 h 42"/>
                <a:gd name="T88" fmla="*/ 22225 w 88"/>
                <a:gd name="T89" fmla="*/ 20638 h 42"/>
                <a:gd name="T90" fmla="*/ 30163 w 88"/>
                <a:gd name="T91" fmla="*/ 19050 h 42"/>
                <a:gd name="T92" fmla="*/ 42863 w 88"/>
                <a:gd name="T93" fmla="*/ 20638 h 42"/>
                <a:gd name="T94" fmla="*/ 52388 w 88"/>
                <a:gd name="T95" fmla="*/ 23813 h 42"/>
                <a:gd name="T96" fmla="*/ 60325 w 88"/>
                <a:gd name="T97" fmla="*/ 28575 h 42"/>
                <a:gd name="T98" fmla="*/ 60325 w 88"/>
                <a:gd name="T99" fmla="*/ 28575 h 42"/>
                <a:gd name="T100" fmla="*/ 65088 w 88"/>
                <a:gd name="T101" fmla="*/ 34925 h 42"/>
                <a:gd name="T102" fmla="*/ 73025 w 88"/>
                <a:gd name="T103" fmla="*/ 36513 h 42"/>
                <a:gd name="T104" fmla="*/ 77788 w 88"/>
                <a:gd name="T105" fmla="*/ 38100 h 42"/>
                <a:gd name="T106" fmla="*/ 84138 w 88"/>
                <a:gd name="T107" fmla="*/ 38100 h 42"/>
                <a:gd name="T108" fmla="*/ 84138 w 88"/>
                <a:gd name="T109" fmla="*/ 38100 h 4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88" h="42">
                  <a:moveTo>
                    <a:pt x="53" y="24"/>
                  </a:moveTo>
                  <a:lnTo>
                    <a:pt x="53" y="24"/>
                  </a:lnTo>
                  <a:lnTo>
                    <a:pt x="56" y="24"/>
                  </a:lnTo>
                  <a:lnTo>
                    <a:pt x="57" y="28"/>
                  </a:lnTo>
                  <a:lnTo>
                    <a:pt x="57" y="34"/>
                  </a:lnTo>
                  <a:lnTo>
                    <a:pt x="59" y="37"/>
                  </a:lnTo>
                  <a:lnTo>
                    <a:pt x="64" y="38"/>
                  </a:lnTo>
                  <a:lnTo>
                    <a:pt x="70" y="39"/>
                  </a:lnTo>
                  <a:lnTo>
                    <a:pt x="73" y="42"/>
                  </a:lnTo>
                  <a:lnTo>
                    <a:pt x="76" y="42"/>
                  </a:lnTo>
                  <a:lnTo>
                    <a:pt x="80" y="41"/>
                  </a:lnTo>
                  <a:lnTo>
                    <a:pt x="83" y="39"/>
                  </a:lnTo>
                  <a:lnTo>
                    <a:pt x="87" y="38"/>
                  </a:lnTo>
                  <a:lnTo>
                    <a:pt x="88" y="38"/>
                  </a:lnTo>
                  <a:lnTo>
                    <a:pt x="88" y="36"/>
                  </a:lnTo>
                  <a:lnTo>
                    <a:pt x="87" y="31"/>
                  </a:lnTo>
                  <a:lnTo>
                    <a:pt x="83" y="24"/>
                  </a:lnTo>
                  <a:lnTo>
                    <a:pt x="80" y="23"/>
                  </a:lnTo>
                  <a:lnTo>
                    <a:pt x="77" y="22"/>
                  </a:lnTo>
                  <a:lnTo>
                    <a:pt x="71" y="20"/>
                  </a:lnTo>
                  <a:lnTo>
                    <a:pt x="67" y="18"/>
                  </a:lnTo>
                  <a:lnTo>
                    <a:pt x="61" y="13"/>
                  </a:lnTo>
                  <a:lnTo>
                    <a:pt x="47" y="4"/>
                  </a:lnTo>
                  <a:lnTo>
                    <a:pt x="42" y="3"/>
                  </a:lnTo>
                  <a:lnTo>
                    <a:pt x="33" y="2"/>
                  </a:lnTo>
                  <a:lnTo>
                    <a:pt x="15" y="0"/>
                  </a:lnTo>
                  <a:lnTo>
                    <a:pt x="10" y="2"/>
                  </a:lnTo>
                  <a:lnTo>
                    <a:pt x="5" y="4"/>
                  </a:lnTo>
                  <a:lnTo>
                    <a:pt x="1" y="8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1" y="12"/>
                  </a:lnTo>
                  <a:lnTo>
                    <a:pt x="5" y="13"/>
                  </a:lnTo>
                  <a:lnTo>
                    <a:pt x="10" y="13"/>
                  </a:lnTo>
                  <a:lnTo>
                    <a:pt x="14" y="13"/>
                  </a:lnTo>
                  <a:lnTo>
                    <a:pt x="19" y="12"/>
                  </a:lnTo>
                  <a:lnTo>
                    <a:pt x="27" y="13"/>
                  </a:lnTo>
                  <a:lnTo>
                    <a:pt x="33" y="15"/>
                  </a:lnTo>
                  <a:lnTo>
                    <a:pt x="38" y="18"/>
                  </a:lnTo>
                  <a:lnTo>
                    <a:pt x="41" y="22"/>
                  </a:lnTo>
                  <a:lnTo>
                    <a:pt x="46" y="23"/>
                  </a:lnTo>
                  <a:lnTo>
                    <a:pt x="49" y="24"/>
                  </a:lnTo>
                  <a:lnTo>
                    <a:pt x="53" y="24"/>
                  </a:lnTo>
                  <a:close/>
                </a:path>
              </a:pathLst>
            </a:custGeom>
            <a:solidFill>
              <a:srgbClr val="F7F8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26" name="Freeform 178"/>
            <p:cNvSpPr>
              <a:spLocks/>
            </p:cNvSpPr>
            <p:nvPr/>
          </p:nvSpPr>
          <p:spPr bwMode="auto">
            <a:xfrm>
              <a:off x="349250" y="4675188"/>
              <a:ext cx="26988" cy="7938"/>
            </a:xfrm>
            <a:custGeom>
              <a:avLst/>
              <a:gdLst>
                <a:gd name="T0" fmla="*/ 0 w 17"/>
                <a:gd name="T1" fmla="*/ 6350 h 5"/>
                <a:gd name="T2" fmla="*/ 0 w 17"/>
                <a:gd name="T3" fmla="*/ 6350 h 5"/>
                <a:gd name="T4" fmla="*/ 4763 w 17"/>
                <a:gd name="T5" fmla="*/ 6350 h 5"/>
                <a:gd name="T6" fmla="*/ 11113 w 17"/>
                <a:gd name="T7" fmla="*/ 7938 h 5"/>
                <a:gd name="T8" fmla="*/ 22225 w 17"/>
                <a:gd name="T9" fmla="*/ 6350 h 5"/>
                <a:gd name="T10" fmla="*/ 22225 w 17"/>
                <a:gd name="T11" fmla="*/ 6350 h 5"/>
                <a:gd name="T12" fmla="*/ 25400 w 17"/>
                <a:gd name="T13" fmla="*/ 6350 h 5"/>
                <a:gd name="T14" fmla="*/ 26988 w 17"/>
                <a:gd name="T15" fmla="*/ 4763 h 5"/>
                <a:gd name="T16" fmla="*/ 22225 w 17"/>
                <a:gd name="T17" fmla="*/ 0 h 5"/>
                <a:gd name="T18" fmla="*/ 22225 w 17"/>
                <a:gd name="T19" fmla="*/ 0 h 5"/>
                <a:gd name="T20" fmla="*/ 17463 w 17"/>
                <a:gd name="T21" fmla="*/ 0 h 5"/>
                <a:gd name="T22" fmla="*/ 11113 w 17"/>
                <a:gd name="T23" fmla="*/ 0 h 5"/>
                <a:gd name="T24" fmla="*/ 4763 w 17"/>
                <a:gd name="T25" fmla="*/ 1588 h 5"/>
                <a:gd name="T26" fmla="*/ 0 w 17"/>
                <a:gd name="T27" fmla="*/ 6350 h 5"/>
                <a:gd name="T28" fmla="*/ 0 w 17"/>
                <a:gd name="T29" fmla="*/ 6350 h 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7" h="5">
                  <a:moveTo>
                    <a:pt x="0" y="4"/>
                  </a:moveTo>
                  <a:lnTo>
                    <a:pt x="0" y="4"/>
                  </a:lnTo>
                  <a:lnTo>
                    <a:pt x="3" y="4"/>
                  </a:lnTo>
                  <a:lnTo>
                    <a:pt x="7" y="5"/>
                  </a:lnTo>
                  <a:lnTo>
                    <a:pt x="14" y="4"/>
                  </a:lnTo>
                  <a:lnTo>
                    <a:pt x="16" y="4"/>
                  </a:lnTo>
                  <a:lnTo>
                    <a:pt x="17" y="3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7F8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27" name="Freeform 179"/>
            <p:cNvSpPr>
              <a:spLocks/>
            </p:cNvSpPr>
            <p:nvPr/>
          </p:nvSpPr>
          <p:spPr bwMode="auto">
            <a:xfrm>
              <a:off x="355600" y="4592638"/>
              <a:ext cx="7938" cy="14288"/>
            </a:xfrm>
            <a:custGeom>
              <a:avLst/>
              <a:gdLst>
                <a:gd name="T0" fmla="*/ 7938 w 5"/>
                <a:gd name="T1" fmla="*/ 0 h 9"/>
                <a:gd name="T2" fmla="*/ 7938 w 5"/>
                <a:gd name="T3" fmla="*/ 0 h 9"/>
                <a:gd name="T4" fmla="*/ 4763 w 5"/>
                <a:gd name="T5" fmla="*/ 0 h 9"/>
                <a:gd name="T6" fmla="*/ 1588 w 5"/>
                <a:gd name="T7" fmla="*/ 3175 h 9"/>
                <a:gd name="T8" fmla="*/ 0 w 5"/>
                <a:gd name="T9" fmla="*/ 9525 h 9"/>
                <a:gd name="T10" fmla="*/ 0 w 5"/>
                <a:gd name="T11" fmla="*/ 9525 h 9"/>
                <a:gd name="T12" fmla="*/ 0 w 5"/>
                <a:gd name="T13" fmla="*/ 12700 h 9"/>
                <a:gd name="T14" fmla="*/ 4763 w 5"/>
                <a:gd name="T15" fmla="*/ 14288 h 9"/>
                <a:gd name="T16" fmla="*/ 4763 w 5"/>
                <a:gd name="T17" fmla="*/ 14288 h 9"/>
                <a:gd name="T18" fmla="*/ 6350 w 5"/>
                <a:gd name="T19" fmla="*/ 12700 h 9"/>
                <a:gd name="T20" fmla="*/ 7938 w 5"/>
                <a:gd name="T21" fmla="*/ 9525 h 9"/>
                <a:gd name="T22" fmla="*/ 7938 w 5"/>
                <a:gd name="T23" fmla="*/ 3175 h 9"/>
                <a:gd name="T24" fmla="*/ 7938 w 5"/>
                <a:gd name="T25" fmla="*/ 0 h 9"/>
                <a:gd name="T26" fmla="*/ 7938 w 5"/>
                <a:gd name="T27" fmla="*/ 0 h 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" h="9">
                  <a:moveTo>
                    <a:pt x="5" y="0"/>
                  </a:moveTo>
                  <a:lnTo>
                    <a:pt x="5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0" y="8"/>
                  </a:lnTo>
                  <a:lnTo>
                    <a:pt x="3" y="9"/>
                  </a:lnTo>
                  <a:lnTo>
                    <a:pt x="4" y="8"/>
                  </a:lnTo>
                  <a:lnTo>
                    <a:pt x="5" y="6"/>
                  </a:lnTo>
                  <a:lnTo>
                    <a:pt x="5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7F8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28" name="Freeform 180"/>
            <p:cNvSpPr>
              <a:spLocks/>
            </p:cNvSpPr>
            <p:nvPr/>
          </p:nvSpPr>
          <p:spPr bwMode="auto">
            <a:xfrm>
              <a:off x="384175" y="4589463"/>
              <a:ext cx="15875" cy="14288"/>
            </a:xfrm>
            <a:custGeom>
              <a:avLst/>
              <a:gdLst>
                <a:gd name="T0" fmla="*/ 15875 w 10"/>
                <a:gd name="T1" fmla="*/ 6350 h 9"/>
                <a:gd name="T2" fmla="*/ 15875 w 10"/>
                <a:gd name="T3" fmla="*/ 6350 h 9"/>
                <a:gd name="T4" fmla="*/ 9525 w 10"/>
                <a:gd name="T5" fmla="*/ 1588 h 9"/>
                <a:gd name="T6" fmla="*/ 3175 w 10"/>
                <a:gd name="T7" fmla="*/ 0 h 9"/>
                <a:gd name="T8" fmla="*/ 3175 w 10"/>
                <a:gd name="T9" fmla="*/ 0 h 9"/>
                <a:gd name="T10" fmla="*/ 1588 w 10"/>
                <a:gd name="T11" fmla="*/ 1588 h 9"/>
                <a:gd name="T12" fmla="*/ 1588 w 10"/>
                <a:gd name="T13" fmla="*/ 3175 h 9"/>
                <a:gd name="T14" fmla="*/ 0 w 10"/>
                <a:gd name="T15" fmla="*/ 12700 h 9"/>
                <a:gd name="T16" fmla="*/ 0 w 10"/>
                <a:gd name="T17" fmla="*/ 12700 h 9"/>
                <a:gd name="T18" fmla="*/ 1588 w 10"/>
                <a:gd name="T19" fmla="*/ 14288 h 9"/>
                <a:gd name="T20" fmla="*/ 3175 w 10"/>
                <a:gd name="T21" fmla="*/ 14288 h 9"/>
                <a:gd name="T22" fmla="*/ 7938 w 10"/>
                <a:gd name="T23" fmla="*/ 14288 h 9"/>
                <a:gd name="T24" fmla="*/ 14288 w 10"/>
                <a:gd name="T25" fmla="*/ 9525 h 9"/>
                <a:gd name="T26" fmla="*/ 15875 w 10"/>
                <a:gd name="T27" fmla="*/ 6350 h 9"/>
                <a:gd name="T28" fmla="*/ 15875 w 10"/>
                <a:gd name="T29" fmla="*/ 6350 h 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" h="9">
                  <a:moveTo>
                    <a:pt x="10" y="4"/>
                  </a:moveTo>
                  <a:lnTo>
                    <a:pt x="10" y="4"/>
                  </a:lnTo>
                  <a:lnTo>
                    <a:pt x="6" y="1"/>
                  </a:lnTo>
                  <a:lnTo>
                    <a:pt x="2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8"/>
                  </a:lnTo>
                  <a:lnTo>
                    <a:pt x="1" y="9"/>
                  </a:lnTo>
                  <a:lnTo>
                    <a:pt x="2" y="9"/>
                  </a:lnTo>
                  <a:lnTo>
                    <a:pt x="5" y="9"/>
                  </a:lnTo>
                  <a:lnTo>
                    <a:pt x="9" y="6"/>
                  </a:lnTo>
                  <a:lnTo>
                    <a:pt x="10" y="4"/>
                  </a:lnTo>
                  <a:close/>
                </a:path>
              </a:pathLst>
            </a:custGeom>
            <a:solidFill>
              <a:srgbClr val="F7F8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29" name="Freeform 181"/>
            <p:cNvSpPr>
              <a:spLocks/>
            </p:cNvSpPr>
            <p:nvPr/>
          </p:nvSpPr>
          <p:spPr bwMode="auto">
            <a:xfrm>
              <a:off x="403225" y="4610100"/>
              <a:ext cx="26988" cy="25400"/>
            </a:xfrm>
            <a:custGeom>
              <a:avLst/>
              <a:gdLst>
                <a:gd name="T0" fmla="*/ 20638 w 17"/>
                <a:gd name="T1" fmla="*/ 25400 h 16"/>
                <a:gd name="T2" fmla="*/ 20638 w 17"/>
                <a:gd name="T3" fmla="*/ 25400 h 16"/>
                <a:gd name="T4" fmla="*/ 25400 w 17"/>
                <a:gd name="T5" fmla="*/ 20638 h 16"/>
                <a:gd name="T6" fmla="*/ 26988 w 17"/>
                <a:gd name="T7" fmla="*/ 17463 h 16"/>
                <a:gd name="T8" fmla="*/ 26988 w 17"/>
                <a:gd name="T9" fmla="*/ 15875 h 16"/>
                <a:gd name="T10" fmla="*/ 25400 w 17"/>
                <a:gd name="T11" fmla="*/ 12700 h 16"/>
                <a:gd name="T12" fmla="*/ 25400 w 17"/>
                <a:gd name="T13" fmla="*/ 12700 h 16"/>
                <a:gd name="T14" fmla="*/ 20638 w 17"/>
                <a:gd name="T15" fmla="*/ 11113 h 16"/>
                <a:gd name="T16" fmla="*/ 17463 w 17"/>
                <a:gd name="T17" fmla="*/ 7938 h 16"/>
                <a:gd name="T18" fmla="*/ 12700 w 17"/>
                <a:gd name="T19" fmla="*/ 3175 h 16"/>
                <a:gd name="T20" fmla="*/ 9525 w 17"/>
                <a:gd name="T21" fmla="*/ 0 h 16"/>
                <a:gd name="T22" fmla="*/ 9525 w 17"/>
                <a:gd name="T23" fmla="*/ 0 h 16"/>
                <a:gd name="T24" fmla="*/ 6350 w 17"/>
                <a:gd name="T25" fmla="*/ 1588 h 16"/>
                <a:gd name="T26" fmla="*/ 3175 w 17"/>
                <a:gd name="T27" fmla="*/ 3175 h 16"/>
                <a:gd name="T28" fmla="*/ 0 w 17"/>
                <a:gd name="T29" fmla="*/ 11113 h 16"/>
                <a:gd name="T30" fmla="*/ 0 w 17"/>
                <a:gd name="T31" fmla="*/ 11113 h 16"/>
                <a:gd name="T32" fmla="*/ 3175 w 17"/>
                <a:gd name="T33" fmla="*/ 17463 h 16"/>
                <a:gd name="T34" fmla="*/ 4763 w 17"/>
                <a:gd name="T35" fmla="*/ 17463 h 16"/>
                <a:gd name="T36" fmla="*/ 6350 w 17"/>
                <a:gd name="T37" fmla="*/ 17463 h 16"/>
                <a:gd name="T38" fmla="*/ 6350 w 17"/>
                <a:gd name="T39" fmla="*/ 17463 h 16"/>
                <a:gd name="T40" fmla="*/ 9525 w 17"/>
                <a:gd name="T41" fmla="*/ 19050 h 16"/>
                <a:gd name="T42" fmla="*/ 12700 w 17"/>
                <a:gd name="T43" fmla="*/ 23813 h 16"/>
                <a:gd name="T44" fmla="*/ 17463 w 17"/>
                <a:gd name="T45" fmla="*/ 25400 h 16"/>
                <a:gd name="T46" fmla="*/ 20638 w 17"/>
                <a:gd name="T47" fmla="*/ 25400 h 16"/>
                <a:gd name="T48" fmla="*/ 20638 w 17"/>
                <a:gd name="T49" fmla="*/ 25400 h 1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7" h="16">
                  <a:moveTo>
                    <a:pt x="13" y="16"/>
                  </a:moveTo>
                  <a:lnTo>
                    <a:pt x="13" y="16"/>
                  </a:lnTo>
                  <a:lnTo>
                    <a:pt x="16" y="13"/>
                  </a:lnTo>
                  <a:lnTo>
                    <a:pt x="17" y="11"/>
                  </a:lnTo>
                  <a:lnTo>
                    <a:pt x="17" y="10"/>
                  </a:lnTo>
                  <a:lnTo>
                    <a:pt x="16" y="8"/>
                  </a:lnTo>
                  <a:lnTo>
                    <a:pt x="13" y="7"/>
                  </a:lnTo>
                  <a:lnTo>
                    <a:pt x="11" y="5"/>
                  </a:lnTo>
                  <a:lnTo>
                    <a:pt x="8" y="2"/>
                  </a:lnTo>
                  <a:lnTo>
                    <a:pt x="6" y="0"/>
                  </a:lnTo>
                  <a:lnTo>
                    <a:pt x="4" y="1"/>
                  </a:lnTo>
                  <a:lnTo>
                    <a:pt x="2" y="2"/>
                  </a:lnTo>
                  <a:lnTo>
                    <a:pt x="0" y="7"/>
                  </a:lnTo>
                  <a:lnTo>
                    <a:pt x="2" y="11"/>
                  </a:lnTo>
                  <a:lnTo>
                    <a:pt x="3" y="11"/>
                  </a:lnTo>
                  <a:lnTo>
                    <a:pt x="4" y="11"/>
                  </a:lnTo>
                  <a:lnTo>
                    <a:pt x="6" y="12"/>
                  </a:lnTo>
                  <a:lnTo>
                    <a:pt x="8" y="15"/>
                  </a:lnTo>
                  <a:lnTo>
                    <a:pt x="11" y="16"/>
                  </a:lnTo>
                  <a:lnTo>
                    <a:pt x="13" y="16"/>
                  </a:lnTo>
                  <a:close/>
                </a:path>
              </a:pathLst>
            </a:custGeom>
            <a:solidFill>
              <a:srgbClr val="F7F8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30" name="Freeform 198"/>
            <p:cNvSpPr>
              <a:spLocks/>
            </p:cNvSpPr>
            <p:nvPr/>
          </p:nvSpPr>
          <p:spPr bwMode="auto">
            <a:xfrm>
              <a:off x="0" y="4879975"/>
              <a:ext cx="1038225" cy="1603375"/>
            </a:xfrm>
            <a:custGeom>
              <a:avLst/>
              <a:gdLst>
                <a:gd name="T0" fmla="*/ 946150 w 654"/>
                <a:gd name="T1" fmla="*/ 1055688 h 1010"/>
                <a:gd name="T2" fmla="*/ 914400 w 654"/>
                <a:gd name="T3" fmla="*/ 1071563 h 1010"/>
                <a:gd name="T4" fmla="*/ 898525 w 654"/>
                <a:gd name="T5" fmla="*/ 1101725 h 1010"/>
                <a:gd name="T6" fmla="*/ 895350 w 654"/>
                <a:gd name="T7" fmla="*/ 1108075 h 1010"/>
                <a:gd name="T8" fmla="*/ 890588 w 654"/>
                <a:gd name="T9" fmla="*/ 1136650 h 1010"/>
                <a:gd name="T10" fmla="*/ 860425 w 654"/>
                <a:gd name="T11" fmla="*/ 1209675 h 1010"/>
                <a:gd name="T12" fmla="*/ 793750 w 654"/>
                <a:gd name="T13" fmla="*/ 1300163 h 1010"/>
                <a:gd name="T14" fmla="*/ 741363 w 654"/>
                <a:gd name="T15" fmla="*/ 1344613 h 1010"/>
                <a:gd name="T16" fmla="*/ 674688 w 654"/>
                <a:gd name="T17" fmla="*/ 1385888 h 1010"/>
                <a:gd name="T18" fmla="*/ 590550 w 654"/>
                <a:gd name="T19" fmla="*/ 1419225 h 1010"/>
                <a:gd name="T20" fmla="*/ 485775 w 654"/>
                <a:gd name="T21" fmla="*/ 1443038 h 1010"/>
                <a:gd name="T22" fmla="*/ 406400 w 654"/>
                <a:gd name="T23" fmla="*/ 1454150 h 1010"/>
                <a:gd name="T24" fmla="*/ 309563 w 654"/>
                <a:gd name="T25" fmla="*/ 1447800 h 1010"/>
                <a:gd name="T26" fmla="*/ 263525 w 654"/>
                <a:gd name="T27" fmla="*/ 1428750 h 1010"/>
                <a:gd name="T28" fmla="*/ 223838 w 654"/>
                <a:gd name="T29" fmla="*/ 1403350 h 1010"/>
                <a:gd name="T30" fmla="*/ 192088 w 654"/>
                <a:gd name="T31" fmla="*/ 1365250 h 1010"/>
                <a:gd name="T32" fmla="*/ 176213 w 654"/>
                <a:gd name="T33" fmla="*/ 1335088 h 1010"/>
                <a:gd name="T34" fmla="*/ 155575 w 654"/>
                <a:gd name="T35" fmla="*/ 1279525 h 1010"/>
                <a:gd name="T36" fmla="*/ 141288 w 654"/>
                <a:gd name="T37" fmla="*/ 1165225 h 1010"/>
                <a:gd name="T38" fmla="*/ 158750 w 654"/>
                <a:gd name="T39" fmla="*/ 1011238 h 1010"/>
                <a:gd name="T40" fmla="*/ 203200 w 654"/>
                <a:gd name="T41" fmla="*/ 847725 h 1010"/>
                <a:gd name="T42" fmla="*/ 276225 w 654"/>
                <a:gd name="T43" fmla="*/ 688975 h 1010"/>
                <a:gd name="T44" fmla="*/ 371475 w 654"/>
                <a:gd name="T45" fmla="*/ 549275 h 1010"/>
                <a:gd name="T46" fmla="*/ 417513 w 654"/>
                <a:gd name="T47" fmla="*/ 501650 h 1010"/>
                <a:gd name="T48" fmla="*/ 538163 w 654"/>
                <a:gd name="T49" fmla="*/ 400050 h 1010"/>
                <a:gd name="T50" fmla="*/ 755650 w 654"/>
                <a:gd name="T51" fmla="*/ 250825 h 1010"/>
                <a:gd name="T52" fmla="*/ 890588 w 654"/>
                <a:gd name="T53" fmla="*/ 0 h 1010"/>
                <a:gd name="T54" fmla="*/ 736600 w 654"/>
                <a:gd name="T55" fmla="*/ 92075 h 1010"/>
                <a:gd name="T56" fmla="*/ 474663 w 654"/>
                <a:gd name="T57" fmla="*/ 265113 h 1010"/>
                <a:gd name="T58" fmla="*/ 357188 w 654"/>
                <a:gd name="T59" fmla="*/ 358775 h 1010"/>
                <a:gd name="T60" fmla="*/ 266700 w 654"/>
                <a:gd name="T61" fmla="*/ 449263 h 1010"/>
                <a:gd name="T62" fmla="*/ 190500 w 654"/>
                <a:gd name="T63" fmla="*/ 550863 h 1010"/>
                <a:gd name="T64" fmla="*/ 98425 w 654"/>
                <a:gd name="T65" fmla="*/ 727075 h 1010"/>
                <a:gd name="T66" fmla="*/ 31750 w 654"/>
                <a:gd name="T67" fmla="*/ 919163 h 1010"/>
                <a:gd name="T68" fmla="*/ 6350 w 654"/>
                <a:gd name="T69" fmla="*/ 1057275 h 1010"/>
                <a:gd name="T70" fmla="*/ 0 w 654"/>
                <a:gd name="T71" fmla="*/ 1185863 h 1010"/>
                <a:gd name="T72" fmla="*/ 9525 w 654"/>
                <a:gd name="T73" fmla="*/ 1273175 h 1010"/>
                <a:gd name="T74" fmla="*/ 28575 w 654"/>
                <a:gd name="T75" fmla="*/ 1354138 h 1010"/>
                <a:gd name="T76" fmla="*/ 47625 w 654"/>
                <a:gd name="T77" fmla="*/ 1401763 h 1010"/>
                <a:gd name="T78" fmla="*/ 90488 w 654"/>
                <a:gd name="T79" fmla="*/ 1471613 h 1010"/>
                <a:gd name="T80" fmla="*/ 144463 w 654"/>
                <a:gd name="T81" fmla="*/ 1527175 h 1010"/>
                <a:gd name="T82" fmla="*/ 209550 w 654"/>
                <a:gd name="T83" fmla="*/ 1566863 h 1010"/>
                <a:gd name="T84" fmla="*/ 284163 w 654"/>
                <a:gd name="T85" fmla="*/ 1593850 h 1010"/>
                <a:gd name="T86" fmla="*/ 369888 w 654"/>
                <a:gd name="T87" fmla="*/ 1603375 h 1010"/>
                <a:gd name="T88" fmla="*/ 415925 w 654"/>
                <a:gd name="T89" fmla="*/ 1601788 h 1010"/>
                <a:gd name="T90" fmla="*/ 539750 w 654"/>
                <a:gd name="T91" fmla="*/ 1585913 h 1010"/>
                <a:gd name="T92" fmla="*/ 641350 w 654"/>
                <a:gd name="T93" fmla="*/ 1557338 h 1010"/>
                <a:gd name="T94" fmla="*/ 744538 w 654"/>
                <a:gd name="T95" fmla="*/ 1516063 h 1010"/>
                <a:gd name="T96" fmla="*/ 839788 w 654"/>
                <a:gd name="T97" fmla="*/ 1454150 h 1010"/>
                <a:gd name="T98" fmla="*/ 925513 w 654"/>
                <a:gd name="T99" fmla="*/ 1370013 h 1010"/>
                <a:gd name="T100" fmla="*/ 979488 w 654"/>
                <a:gd name="T101" fmla="*/ 1290638 h 1010"/>
                <a:gd name="T102" fmla="*/ 1025525 w 654"/>
                <a:gd name="T103" fmla="*/ 1181100 h 1010"/>
                <a:gd name="T104" fmla="*/ 1038225 w 654"/>
                <a:gd name="T105" fmla="*/ 1103313 h 1010"/>
                <a:gd name="T106" fmla="*/ 1030288 w 654"/>
                <a:gd name="T107" fmla="*/ 1087438 h 1010"/>
                <a:gd name="T108" fmla="*/ 995363 w 654"/>
                <a:gd name="T109" fmla="*/ 1062038 h 1010"/>
                <a:gd name="T110" fmla="*/ 954088 w 654"/>
                <a:gd name="T111" fmla="*/ 1054100 h 101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654" h="1010">
                  <a:moveTo>
                    <a:pt x="601" y="664"/>
                  </a:moveTo>
                  <a:lnTo>
                    <a:pt x="601" y="664"/>
                  </a:lnTo>
                  <a:lnTo>
                    <a:pt x="596" y="665"/>
                  </a:lnTo>
                  <a:lnTo>
                    <a:pt x="591" y="665"/>
                  </a:lnTo>
                  <a:lnTo>
                    <a:pt x="582" y="670"/>
                  </a:lnTo>
                  <a:lnTo>
                    <a:pt x="576" y="675"/>
                  </a:lnTo>
                  <a:lnTo>
                    <a:pt x="571" y="681"/>
                  </a:lnTo>
                  <a:lnTo>
                    <a:pt x="568" y="687"/>
                  </a:lnTo>
                  <a:lnTo>
                    <a:pt x="566" y="694"/>
                  </a:lnTo>
                  <a:lnTo>
                    <a:pt x="564" y="699"/>
                  </a:lnTo>
                  <a:lnTo>
                    <a:pt x="564" y="698"/>
                  </a:lnTo>
                  <a:lnTo>
                    <a:pt x="562" y="706"/>
                  </a:lnTo>
                  <a:lnTo>
                    <a:pt x="561" y="716"/>
                  </a:lnTo>
                  <a:lnTo>
                    <a:pt x="556" y="729"/>
                  </a:lnTo>
                  <a:lnTo>
                    <a:pt x="551" y="745"/>
                  </a:lnTo>
                  <a:lnTo>
                    <a:pt x="542" y="762"/>
                  </a:lnTo>
                  <a:lnTo>
                    <a:pt x="532" y="781"/>
                  </a:lnTo>
                  <a:lnTo>
                    <a:pt x="518" y="800"/>
                  </a:lnTo>
                  <a:lnTo>
                    <a:pt x="500" y="819"/>
                  </a:lnTo>
                  <a:lnTo>
                    <a:pt x="490" y="829"/>
                  </a:lnTo>
                  <a:lnTo>
                    <a:pt x="479" y="839"/>
                  </a:lnTo>
                  <a:lnTo>
                    <a:pt x="467" y="847"/>
                  </a:lnTo>
                  <a:lnTo>
                    <a:pt x="454" y="856"/>
                  </a:lnTo>
                  <a:lnTo>
                    <a:pt x="440" y="865"/>
                  </a:lnTo>
                  <a:lnTo>
                    <a:pt x="425" y="873"/>
                  </a:lnTo>
                  <a:lnTo>
                    <a:pt x="408" y="880"/>
                  </a:lnTo>
                  <a:lnTo>
                    <a:pt x="391" y="888"/>
                  </a:lnTo>
                  <a:lnTo>
                    <a:pt x="372" y="894"/>
                  </a:lnTo>
                  <a:lnTo>
                    <a:pt x="351" y="900"/>
                  </a:lnTo>
                  <a:lnTo>
                    <a:pt x="330" y="905"/>
                  </a:lnTo>
                  <a:lnTo>
                    <a:pt x="306" y="909"/>
                  </a:lnTo>
                  <a:lnTo>
                    <a:pt x="282" y="913"/>
                  </a:lnTo>
                  <a:lnTo>
                    <a:pt x="256" y="916"/>
                  </a:lnTo>
                  <a:lnTo>
                    <a:pt x="229" y="916"/>
                  </a:lnTo>
                  <a:lnTo>
                    <a:pt x="207" y="913"/>
                  </a:lnTo>
                  <a:lnTo>
                    <a:pt x="195" y="912"/>
                  </a:lnTo>
                  <a:lnTo>
                    <a:pt x="185" y="908"/>
                  </a:lnTo>
                  <a:lnTo>
                    <a:pt x="175" y="905"/>
                  </a:lnTo>
                  <a:lnTo>
                    <a:pt x="166" y="900"/>
                  </a:lnTo>
                  <a:lnTo>
                    <a:pt x="157" y="895"/>
                  </a:lnTo>
                  <a:lnTo>
                    <a:pt x="149" y="890"/>
                  </a:lnTo>
                  <a:lnTo>
                    <a:pt x="141" y="884"/>
                  </a:lnTo>
                  <a:lnTo>
                    <a:pt x="134" y="876"/>
                  </a:lnTo>
                  <a:lnTo>
                    <a:pt x="127" y="869"/>
                  </a:lnTo>
                  <a:lnTo>
                    <a:pt x="121" y="860"/>
                  </a:lnTo>
                  <a:lnTo>
                    <a:pt x="116" y="851"/>
                  </a:lnTo>
                  <a:lnTo>
                    <a:pt x="111" y="841"/>
                  </a:lnTo>
                  <a:lnTo>
                    <a:pt x="106" y="830"/>
                  </a:lnTo>
                  <a:lnTo>
                    <a:pt x="102" y="819"/>
                  </a:lnTo>
                  <a:lnTo>
                    <a:pt x="98" y="806"/>
                  </a:lnTo>
                  <a:lnTo>
                    <a:pt x="96" y="792"/>
                  </a:lnTo>
                  <a:lnTo>
                    <a:pt x="92" y="764"/>
                  </a:lnTo>
                  <a:lnTo>
                    <a:pt x="89" y="734"/>
                  </a:lnTo>
                  <a:lnTo>
                    <a:pt x="91" y="703"/>
                  </a:lnTo>
                  <a:lnTo>
                    <a:pt x="94" y="670"/>
                  </a:lnTo>
                  <a:lnTo>
                    <a:pt x="100" y="637"/>
                  </a:lnTo>
                  <a:lnTo>
                    <a:pt x="107" y="603"/>
                  </a:lnTo>
                  <a:lnTo>
                    <a:pt x="116" y="568"/>
                  </a:lnTo>
                  <a:lnTo>
                    <a:pt x="128" y="534"/>
                  </a:lnTo>
                  <a:lnTo>
                    <a:pt x="141" y="500"/>
                  </a:lnTo>
                  <a:lnTo>
                    <a:pt x="156" y="466"/>
                  </a:lnTo>
                  <a:lnTo>
                    <a:pt x="174" y="434"/>
                  </a:lnTo>
                  <a:lnTo>
                    <a:pt x="193" y="403"/>
                  </a:lnTo>
                  <a:lnTo>
                    <a:pt x="213" y="374"/>
                  </a:lnTo>
                  <a:lnTo>
                    <a:pt x="234" y="346"/>
                  </a:lnTo>
                  <a:lnTo>
                    <a:pt x="248" y="331"/>
                  </a:lnTo>
                  <a:lnTo>
                    <a:pt x="263" y="316"/>
                  </a:lnTo>
                  <a:lnTo>
                    <a:pt x="280" y="299"/>
                  </a:lnTo>
                  <a:lnTo>
                    <a:pt x="299" y="284"/>
                  </a:lnTo>
                  <a:lnTo>
                    <a:pt x="339" y="252"/>
                  </a:lnTo>
                  <a:lnTo>
                    <a:pt x="383" y="220"/>
                  </a:lnTo>
                  <a:lnTo>
                    <a:pt x="430" y="189"/>
                  </a:lnTo>
                  <a:lnTo>
                    <a:pt x="476" y="158"/>
                  </a:lnTo>
                  <a:lnTo>
                    <a:pt x="522" y="131"/>
                  </a:lnTo>
                  <a:lnTo>
                    <a:pt x="564" y="105"/>
                  </a:lnTo>
                  <a:lnTo>
                    <a:pt x="561" y="0"/>
                  </a:lnTo>
                  <a:lnTo>
                    <a:pt x="515" y="26"/>
                  </a:lnTo>
                  <a:lnTo>
                    <a:pt x="464" y="58"/>
                  </a:lnTo>
                  <a:lnTo>
                    <a:pt x="409" y="92"/>
                  </a:lnTo>
                  <a:lnTo>
                    <a:pt x="353" y="128"/>
                  </a:lnTo>
                  <a:lnTo>
                    <a:pt x="299" y="167"/>
                  </a:lnTo>
                  <a:lnTo>
                    <a:pt x="273" y="186"/>
                  </a:lnTo>
                  <a:lnTo>
                    <a:pt x="248" y="206"/>
                  </a:lnTo>
                  <a:lnTo>
                    <a:pt x="225" y="226"/>
                  </a:lnTo>
                  <a:lnTo>
                    <a:pt x="204" y="245"/>
                  </a:lnTo>
                  <a:lnTo>
                    <a:pt x="184" y="264"/>
                  </a:lnTo>
                  <a:lnTo>
                    <a:pt x="168" y="283"/>
                  </a:lnTo>
                  <a:lnTo>
                    <a:pt x="144" y="313"/>
                  </a:lnTo>
                  <a:lnTo>
                    <a:pt x="120" y="347"/>
                  </a:lnTo>
                  <a:lnTo>
                    <a:pt x="98" y="383"/>
                  </a:lnTo>
                  <a:lnTo>
                    <a:pt x="79" y="419"/>
                  </a:lnTo>
                  <a:lnTo>
                    <a:pt x="62" y="458"/>
                  </a:lnTo>
                  <a:lnTo>
                    <a:pt x="45" y="497"/>
                  </a:lnTo>
                  <a:lnTo>
                    <a:pt x="31" y="539"/>
                  </a:lnTo>
                  <a:lnTo>
                    <a:pt x="20" y="579"/>
                  </a:lnTo>
                  <a:lnTo>
                    <a:pt x="10" y="623"/>
                  </a:lnTo>
                  <a:lnTo>
                    <a:pt x="4" y="666"/>
                  </a:lnTo>
                  <a:lnTo>
                    <a:pt x="0" y="708"/>
                  </a:lnTo>
                  <a:lnTo>
                    <a:pt x="0" y="728"/>
                  </a:lnTo>
                  <a:lnTo>
                    <a:pt x="0" y="747"/>
                  </a:lnTo>
                  <a:lnTo>
                    <a:pt x="1" y="766"/>
                  </a:lnTo>
                  <a:lnTo>
                    <a:pt x="3" y="784"/>
                  </a:lnTo>
                  <a:lnTo>
                    <a:pt x="6" y="802"/>
                  </a:lnTo>
                  <a:lnTo>
                    <a:pt x="9" y="820"/>
                  </a:lnTo>
                  <a:lnTo>
                    <a:pt x="13" y="836"/>
                  </a:lnTo>
                  <a:lnTo>
                    <a:pt x="18" y="853"/>
                  </a:lnTo>
                  <a:lnTo>
                    <a:pt x="24" y="869"/>
                  </a:lnTo>
                  <a:lnTo>
                    <a:pt x="30" y="883"/>
                  </a:lnTo>
                  <a:lnTo>
                    <a:pt x="38" y="899"/>
                  </a:lnTo>
                  <a:lnTo>
                    <a:pt x="47" y="913"/>
                  </a:lnTo>
                  <a:lnTo>
                    <a:pt x="57" y="927"/>
                  </a:lnTo>
                  <a:lnTo>
                    <a:pt x="67" y="939"/>
                  </a:lnTo>
                  <a:lnTo>
                    <a:pt x="78" y="951"/>
                  </a:lnTo>
                  <a:lnTo>
                    <a:pt x="91" y="962"/>
                  </a:lnTo>
                  <a:lnTo>
                    <a:pt x="103" y="971"/>
                  </a:lnTo>
                  <a:lnTo>
                    <a:pt x="117" y="980"/>
                  </a:lnTo>
                  <a:lnTo>
                    <a:pt x="132" y="987"/>
                  </a:lnTo>
                  <a:lnTo>
                    <a:pt x="147" y="994"/>
                  </a:lnTo>
                  <a:lnTo>
                    <a:pt x="163" y="999"/>
                  </a:lnTo>
                  <a:lnTo>
                    <a:pt x="179" y="1004"/>
                  </a:lnTo>
                  <a:lnTo>
                    <a:pt x="197" y="1006"/>
                  </a:lnTo>
                  <a:lnTo>
                    <a:pt x="214" y="1009"/>
                  </a:lnTo>
                  <a:lnTo>
                    <a:pt x="233" y="1010"/>
                  </a:lnTo>
                  <a:lnTo>
                    <a:pt x="252" y="1009"/>
                  </a:lnTo>
                  <a:lnTo>
                    <a:pt x="262" y="1009"/>
                  </a:lnTo>
                  <a:lnTo>
                    <a:pt x="300" y="1005"/>
                  </a:lnTo>
                  <a:lnTo>
                    <a:pt x="340" y="999"/>
                  </a:lnTo>
                  <a:lnTo>
                    <a:pt x="362" y="994"/>
                  </a:lnTo>
                  <a:lnTo>
                    <a:pt x="383" y="989"/>
                  </a:lnTo>
                  <a:lnTo>
                    <a:pt x="404" y="981"/>
                  </a:lnTo>
                  <a:lnTo>
                    <a:pt x="426" y="973"/>
                  </a:lnTo>
                  <a:lnTo>
                    <a:pt x="447" y="965"/>
                  </a:lnTo>
                  <a:lnTo>
                    <a:pt x="469" y="955"/>
                  </a:lnTo>
                  <a:lnTo>
                    <a:pt x="489" y="943"/>
                  </a:lnTo>
                  <a:lnTo>
                    <a:pt x="509" y="931"/>
                  </a:lnTo>
                  <a:lnTo>
                    <a:pt x="529" y="916"/>
                  </a:lnTo>
                  <a:lnTo>
                    <a:pt x="548" y="899"/>
                  </a:lnTo>
                  <a:lnTo>
                    <a:pt x="567" y="881"/>
                  </a:lnTo>
                  <a:lnTo>
                    <a:pt x="583" y="863"/>
                  </a:lnTo>
                  <a:lnTo>
                    <a:pt x="602" y="837"/>
                  </a:lnTo>
                  <a:lnTo>
                    <a:pt x="617" y="813"/>
                  </a:lnTo>
                  <a:lnTo>
                    <a:pt x="630" y="788"/>
                  </a:lnTo>
                  <a:lnTo>
                    <a:pt x="639" y="766"/>
                  </a:lnTo>
                  <a:lnTo>
                    <a:pt x="646" y="744"/>
                  </a:lnTo>
                  <a:lnTo>
                    <a:pt x="651" y="725"/>
                  </a:lnTo>
                  <a:lnTo>
                    <a:pt x="654" y="709"/>
                  </a:lnTo>
                  <a:lnTo>
                    <a:pt x="654" y="695"/>
                  </a:lnTo>
                  <a:lnTo>
                    <a:pt x="651" y="690"/>
                  </a:lnTo>
                  <a:lnTo>
                    <a:pt x="649" y="685"/>
                  </a:lnTo>
                  <a:lnTo>
                    <a:pt x="644" y="680"/>
                  </a:lnTo>
                  <a:lnTo>
                    <a:pt x="636" y="674"/>
                  </a:lnTo>
                  <a:lnTo>
                    <a:pt x="627" y="669"/>
                  </a:lnTo>
                  <a:lnTo>
                    <a:pt x="616" y="665"/>
                  </a:lnTo>
                  <a:lnTo>
                    <a:pt x="601" y="664"/>
                  </a:lnTo>
                  <a:close/>
                </a:path>
              </a:pathLst>
            </a:custGeom>
            <a:solidFill>
              <a:srgbClr val="282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31" name="Freeform 199"/>
            <p:cNvSpPr>
              <a:spLocks/>
            </p:cNvSpPr>
            <p:nvPr/>
          </p:nvSpPr>
          <p:spPr bwMode="auto">
            <a:xfrm>
              <a:off x="0" y="4879975"/>
              <a:ext cx="1038225" cy="1603375"/>
            </a:xfrm>
            <a:custGeom>
              <a:avLst/>
              <a:gdLst>
                <a:gd name="T0" fmla="*/ 946150 w 654"/>
                <a:gd name="T1" fmla="*/ 1055688 h 1010"/>
                <a:gd name="T2" fmla="*/ 914400 w 654"/>
                <a:gd name="T3" fmla="*/ 1071563 h 1010"/>
                <a:gd name="T4" fmla="*/ 898525 w 654"/>
                <a:gd name="T5" fmla="*/ 1101725 h 1010"/>
                <a:gd name="T6" fmla="*/ 895350 w 654"/>
                <a:gd name="T7" fmla="*/ 1108075 h 1010"/>
                <a:gd name="T8" fmla="*/ 890588 w 654"/>
                <a:gd name="T9" fmla="*/ 1136650 h 1010"/>
                <a:gd name="T10" fmla="*/ 860425 w 654"/>
                <a:gd name="T11" fmla="*/ 1209675 h 1010"/>
                <a:gd name="T12" fmla="*/ 793750 w 654"/>
                <a:gd name="T13" fmla="*/ 1300163 h 1010"/>
                <a:gd name="T14" fmla="*/ 741363 w 654"/>
                <a:gd name="T15" fmla="*/ 1344613 h 1010"/>
                <a:gd name="T16" fmla="*/ 674688 w 654"/>
                <a:gd name="T17" fmla="*/ 1385888 h 1010"/>
                <a:gd name="T18" fmla="*/ 590550 w 654"/>
                <a:gd name="T19" fmla="*/ 1419225 h 1010"/>
                <a:gd name="T20" fmla="*/ 485775 w 654"/>
                <a:gd name="T21" fmla="*/ 1443038 h 1010"/>
                <a:gd name="T22" fmla="*/ 406400 w 654"/>
                <a:gd name="T23" fmla="*/ 1454150 h 1010"/>
                <a:gd name="T24" fmla="*/ 309563 w 654"/>
                <a:gd name="T25" fmla="*/ 1447800 h 1010"/>
                <a:gd name="T26" fmla="*/ 263525 w 654"/>
                <a:gd name="T27" fmla="*/ 1428750 h 1010"/>
                <a:gd name="T28" fmla="*/ 223838 w 654"/>
                <a:gd name="T29" fmla="*/ 1403350 h 1010"/>
                <a:gd name="T30" fmla="*/ 192088 w 654"/>
                <a:gd name="T31" fmla="*/ 1365250 h 1010"/>
                <a:gd name="T32" fmla="*/ 176213 w 654"/>
                <a:gd name="T33" fmla="*/ 1335088 h 1010"/>
                <a:gd name="T34" fmla="*/ 155575 w 654"/>
                <a:gd name="T35" fmla="*/ 1279525 h 1010"/>
                <a:gd name="T36" fmla="*/ 141288 w 654"/>
                <a:gd name="T37" fmla="*/ 1165225 h 1010"/>
                <a:gd name="T38" fmla="*/ 158750 w 654"/>
                <a:gd name="T39" fmla="*/ 1011238 h 1010"/>
                <a:gd name="T40" fmla="*/ 203200 w 654"/>
                <a:gd name="T41" fmla="*/ 847725 h 1010"/>
                <a:gd name="T42" fmla="*/ 276225 w 654"/>
                <a:gd name="T43" fmla="*/ 688975 h 1010"/>
                <a:gd name="T44" fmla="*/ 371475 w 654"/>
                <a:gd name="T45" fmla="*/ 549275 h 1010"/>
                <a:gd name="T46" fmla="*/ 417513 w 654"/>
                <a:gd name="T47" fmla="*/ 501650 h 1010"/>
                <a:gd name="T48" fmla="*/ 538163 w 654"/>
                <a:gd name="T49" fmla="*/ 400050 h 1010"/>
                <a:gd name="T50" fmla="*/ 755650 w 654"/>
                <a:gd name="T51" fmla="*/ 250825 h 1010"/>
                <a:gd name="T52" fmla="*/ 890588 w 654"/>
                <a:gd name="T53" fmla="*/ 0 h 1010"/>
                <a:gd name="T54" fmla="*/ 736600 w 654"/>
                <a:gd name="T55" fmla="*/ 92075 h 1010"/>
                <a:gd name="T56" fmla="*/ 474663 w 654"/>
                <a:gd name="T57" fmla="*/ 265113 h 1010"/>
                <a:gd name="T58" fmla="*/ 357188 w 654"/>
                <a:gd name="T59" fmla="*/ 358775 h 1010"/>
                <a:gd name="T60" fmla="*/ 266700 w 654"/>
                <a:gd name="T61" fmla="*/ 449263 h 1010"/>
                <a:gd name="T62" fmla="*/ 190500 w 654"/>
                <a:gd name="T63" fmla="*/ 550863 h 1010"/>
                <a:gd name="T64" fmla="*/ 98425 w 654"/>
                <a:gd name="T65" fmla="*/ 727075 h 1010"/>
                <a:gd name="T66" fmla="*/ 31750 w 654"/>
                <a:gd name="T67" fmla="*/ 919163 h 1010"/>
                <a:gd name="T68" fmla="*/ 6350 w 654"/>
                <a:gd name="T69" fmla="*/ 1057275 h 1010"/>
                <a:gd name="T70" fmla="*/ 0 w 654"/>
                <a:gd name="T71" fmla="*/ 1185863 h 1010"/>
                <a:gd name="T72" fmla="*/ 9525 w 654"/>
                <a:gd name="T73" fmla="*/ 1273175 h 1010"/>
                <a:gd name="T74" fmla="*/ 28575 w 654"/>
                <a:gd name="T75" fmla="*/ 1354138 h 1010"/>
                <a:gd name="T76" fmla="*/ 47625 w 654"/>
                <a:gd name="T77" fmla="*/ 1401763 h 1010"/>
                <a:gd name="T78" fmla="*/ 90488 w 654"/>
                <a:gd name="T79" fmla="*/ 1471613 h 1010"/>
                <a:gd name="T80" fmla="*/ 144463 w 654"/>
                <a:gd name="T81" fmla="*/ 1527175 h 1010"/>
                <a:gd name="T82" fmla="*/ 209550 w 654"/>
                <a:gd name="T83" fmla="*/ 1566863 h 1010"/>
                <a:gd name="T84" fmla="*/ 284163 w 654"/>
                <a:gd name="T85" fmla="*/ 1593850 h 1010"/>
                <a:gd name="T86" fmla="*/ 369888 w 654"/>
                <a:gd name="T87" fmla="*/ 1603375 h 1010"/>
                <a:gd name="T88" fmla="*/ 415925 w 654"/>
                <a:gd name="T89" fmla="*/ 1601788 h 1010"/>
                <a:gd name="T90" fmla="*/ 539750 w 654"/>
                <a:gd name="T91" fmla="*/ 1585913 h 1010"/>
                <a:gd name="T92" fmla="*/ 641350 w 654"/>
                <a:gd name="T93" fmla="*/ 1557338 h 1010"/>
                <a:gd name="T94" fmla="*/ 744538 w 654"/>
                <a:gd name="T95" fmla="*/ 1516063 h 1010"/>
                <a:gd name="T96" fmla="*/ 839788 w 654"/>
                <a:gd name="T97" fmla="*/ 1454150 h 1010"/>
                <a:gd name="T98" fmla="*/ 925513 w 654"/>
                <a:gd name="T99" fmla="*/ 1370013 h 1010"/>
                <a:gd name="T100" fmla="*/ 979488 w 654"/>
                <a:gd name="T101" fmla="*/ 1290638 h 1010"/>
                <a:gd name="T102" fmla="*/ 1025525 w 654"/>
                <a:gd name="T103" fmla="*/ 1181100 h 1010"/>
                <a:gd name="T104" fmla="*/ 1038225 w 654"/>
                <a:gd name="T105" fmla="*/ 1103313 h 1010"/>
                <a:gd name="T106" fmla="*/ 1030288 w 654"/>
                <a:gd name="T107" fmla="*/ 1087438 h 1010"/>
                <a:gd name="T108" fmla="*/ 995363 w 654"/>
                <a:gd name="T109" fmla="*/ 1062038 h 1010"/>
                <a:gd name="T110" fmla="*/ 954088 w 654"/>
                <a:gd name="T111" fmla="*/ 1054100 h 101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654" h="1010">
                  <a:moveTo>
                    <a:pt x="601" y="664"/>
                  </a:moveTo>
                  <a:lnTo>
                    <a:pt x="601" y="664"/>
                  </a:lnTo>
                  <a:lnTo>
                    <a:pt x="596" y="665"/>
                  </a:lnTo>
                  <a:lnTo>
                    <a:pt x="591" y="665"/>
                  </a:lnTo>
                  <a:lnTo>
                    <a:pt x="582" y="670"/>
                  </a:lnTo>
                  <a:lnTo>
                    <a:pt x="576" y="675"/>
                  </a:lnTo>
                  <a:lnTo>
                    <a:pt x="571" y="681"/>
                  </a:lnTo>
                  <a:lnTo>
                    <a:pt x="568" y="687"/>
                  </a:lnTo>
                  <a:lnTo>
                    <a:pt x="566" y="694"/>
                  </a:lnTo>
                  <a:lnTo>
                    <a:pt x="564" y="699"/>
                  </a:lnTo>
                  <a:lnTo>
                    <a:pt x="564" y="698"/>
                  </a:lnTo>
                  <a:lnTo>
                    <a:pt x="562" y="706"/>
                  </a:lnTo>
                  <a:lnTo>
                    <a:pt x="561" y="716"/>
                  </a:lnTo>
                  <a:lnTo>
                    <a:pt x="556" y="729"/>
                  </a:lnTo>
                  <a:lnTo>
                    <a:pt x="551" y="745"/>
                  </a:lnTo>
                  <a:lnTo>
                    <a:pt x="542" y="762"/>
                  </a:lnTo>
                  <a:lnTo>
                    <a:pt x="532" y="781"/>
                  </a:lnTo>
                  <a:lnTo>
                    <a:pt x="518" y="800"/>
                  </a:lnTo>
                  <a:lnTo>
                    <a:pt x="500" y="819"/>
                  </a:lnTo>
                  <a:lnTo>
                    <a:pt x="490" y="829"/>
                  </a:lnTo>
                  <a:lnTo>
                    <a:pt x="479" y="839"/>
                  </a:lnTo>
                  <a:lnTo>
                    <a:pt x="467" y="847"/>
                  </a:lnTo>
                  <a:lnTo>
                    <a:pt x="454" y="856"/>
                  </a:lnTo>
                  <a:lnTo>
                    <a:pt x="440" y="865"/>
                  </a:lnTo>
                  <a:lnTo>
                    <a:pt x="425" y="873"/>
                  </a:lnTo>
                  <a:lnTo>
                    <a:pt x="408" y="880"/>
                  </a:lnTo>
                  <a:lnTo>
                    <a:pt x="391" y="888"/>
                  </a:lnTo>
                  <a:lnTo>
                    <a:pt x="372" y="894"/>
                  </a:lnTo>
                  <a:lnTo>
                    <a:pt x="351" y="900"/>
                  </a:lnTo>
                  <a:lnTo>
                    <a:pt x="330" y="905"/>
                  </a:lnTo>
                  <a:lnTo>
                    <a:pt x="306" y="909"/>
                  </a:lnTo>
                  <a:lnTo>
                    <a:pt x="282" y="913"/>
                  </a:lnTo>
                  <a:lnTo>
                    <a:pt x="256" y="916"/>
                  </a:lnTo>
                  <a:lnTo>
                    <a:pt x="229" y="916"/>
                  </a:lnTo>
                  <a:lnTo>
                    <a:pt x="207" y="913"/>
                  </a:lnTo>
                  <a:lnTo>
                    <a:pt x="195" y="912"/>
                  </a:lnTo>
                  <a:lnTo>
                    <a:pt x="185" y="908"/>
                  </a:lnTo>
                  <a:lnTo>
                    <a:pt x="175" y="905"/>
                  </a:lnTo>
                  <a:lnTo>
                    <a:pt x="166" y="900"/>
                  </a:lnTo>
                  <a:lnTo>
                    <a:pt x="157" y="895"/>
                  </a:lnTo>
                  <a:lnTo>
                    <a:pt x="149" y="890"/>
                  </a:lnTo>
                  <a:lnTo>
                    <a:pt x="141" y="884"/>
                  </a:lnTo>
                  <a:lnTo>
                    <a:pt x="134" y="876"/>
                  </a:lnTo>
                  <a:lnTo>
                    <a:pt x="127" y="869"/>
                  </a:lnTo>
                  <a:lnTo>
                    <a:pt x="121" y="860"/>
                  </a:lnTo>
                  <a:lnTo>
                    <a:pt x="116" y="851"/>
                  </a:lnTo>
                  <a:lnTo>
                    <a:pt x="111" y="841"/>
                  </a:lnTo>
                  <a:lnTo>
                    <a:pt x="106" y="830"/>
                  </a:lnTo>
                  <a:lnTo>
                    <a:pt x="102" y="819"/>
                  </a:lnTo>
                  <a:lnTo>
                    <a:pt x="98" y="806"/>
                  </a:lnTo>
                  <a:lnTo>
                    <a:pt x="96" y="792"/>
                  </a:lnTo>
                  <a:lnTo>
                    <a:pt x="92" y="764"/>
                  </a:lnTo>
                  <a:lnTo>
                    <a:pt x="89" y="734"/>
                  </a:lnTo>
                  <a:lnTo>
                    <a:pt x="91" y="703"/>
                  </a:lnTo>
                  <a:lnTo>
                    <a:pt x="94" y="670"/>
                  </a:lnTo>
                  <a:lnTo>
                    <a:pt x="100" y="637"/>
                  </a:lnTo>
                  <a:lnTo>
                    <a:pt x="107" y="603"/>
                  </a:lnTo>
                  <a:lnTo>
                    <a:pt x="116" y="568"/>
                  </a:lnTo>
                  <a:lnTo>
                    <a:pt x="128" y="534"/>
                  </a:lnTo>
                  <a:lnTo>
                    <a:pt x="141" y="500"/>
                  </a:lnTo>
                  <a:lnTo>
                    <a:pt x="156" y="466"/>
                  </a:lnTo>
                  <a:lnTo>
                    <a:pt x="174" y="434"/>
                  </a:lnTo>
                  <a:lnTo>
                    <a:pt x="193" y="403"/>
                  </a:lnTo>
                  <a:lnTo>
                    <a:pt x="213" y="374"/>
                  </a:lnTo>
                  <a:lnTo>
                    <a:pt x="234" y="346"/>
                  </a:lnTo>
                  <a:lnTo>
                    <a:pt x="248" y="331"/>
                  </a:lnTo>
                  <a:lnTo>
                    <a:pt x="263" y="316"/>
                  </a:lnTo>
                  <a:lnTo>
                    <a:pt x="280" y="299"/>
                  </a:lnTo>
                  <a:lnTo>
                    <a:pt x="299" y="284"/>
                  </a:lnTo>
                  <a:lnTo>
                    <a:pt x="339" y="252"/>
                  </a:lnTo>
                  <a:lnTo>
                    <a:pt x="383" y="220"/>
                  </a:lnTo>
                  <a:lnTo>
                    <a:pt x="430" y="189"/>
                  </a:lnTo>
                  <a:lnTo>
                    <a:pt x="476" y="158"/>
                  </a:lnTo>
                  <a:lnTo>
                    <a:pt x="522" y="131"/>
                  </a:lnTo>
                  <a:lnTo>
                    <a:pt x="564" y="105"/>
                  </a:lnTo>
                  <a:lnTo>
                    <a:pt x="561" y="0"/>
                  </a:lnTo>
                  <a:lnTo>
                    <a:pt x="515" y="26"/>
                  </a:lnTo>
                  <a:lnTo>
                    <a:pt x="464" y="58"/>
                  </a:lnTo>
                  <a:lnTo>
                    <a:pt x="409" y="92"/>
                  </a:lnTo>
                  <a:lnTo>
                    <a:pt x="353" y="128"/>
                  </a:lnTo>
                  <a:lnTo>
                    <a:pt x="299" y="167"/>
                  </a:lnTo>
                  <a:lnTo>
                    <a:pt x="273" y="186"/>
                  </a:lnTo>
                  <a:lnTo>
                    <a:pt x="248" y="206"/>
                  </a:lnTo>
                  <a:lnTo>
                    <a:pt x="225" y="226"/>
                  </a:lnTo>
                  <a:lnTo>
                    <a:pt x="204" y="245"/>
                  </a:lnTo>
                  <a:lnTo>
                    <a:pt x="184" y="264"/>
                  </a:lnTo>
                  <a:lnTo>
                    <a:pt x="168" y="283"/>
                  </a:lnTo>
                  <a:lnTo>
                    <a:pt x="144" y="313"/>
                  </a:lnTo>
                  <a:lnTo>
                    <a:pt x="120" y="347"/>
                  </a:lnTo>
                  <a:lnTo>
                    <a:pt x="98" y="383"/>
                  </a:lnTo>
                  <a:lnTo>
                    <a:pt x="79" y="419"/>
                  </a:lnTo>
                  <a:lnTo>
                    <a:pt x="62" y="458"/>
                  </a:lnTo>
                  <a:lnTo>
                    <a:pt x="45" y="497"/>
                  </a:lnTo>
                  <a:lnTo>
                    <a:pt x="31" y="539"/>
                  </a:lnTo>
                  <a:lnTo>
                    <a:pt x="20" y="579"/>
                  </a:lnTo>
                  <a:lnTo>
                    <a:pt x="10" y="623"/>
                  </a:lnTo>
                  <a:lnTo>
                    <a:pt x="4" y="666"/>
                  </a:lnTo>
                  <a:lnTo>
                    <a:pt x="0" y="708"/>
                  </a:lnTo>
                  <a:lnTo>
                    <a:pt x="0" y="728"/>
                  </a:lnTo>
                  <a:lnTo>
                    <a:pt x="0" y="747"/>
                  </a:lnTo>
                  <a:lnTo>
                    <a:pt x="1" y="766"/>
                  </a:lnTo>
                  <a:lnTo>
                    <a:pt x="3" y="784"/>
                  </a:lnTo>
                  <a:lnTo>
                    <a:pt x="6" y="802"/>
                  </a:lnTo>
                  <a:lnTo>
                    <a:pt x="9" y="820"/>
                  </a:lnTo>
                  <a:lnTo>
                    <a:pt x="13" y="836"/>
                  </a:lnTo>
                  <a:lnTo>
                    <a:pt x="18" y="853"/>
                  </a:lnTo>
                  <a:lnTo>
                    <a:pt x="24" y="869"/>
                  </a:lnTo>
                  <a:lnTo>
                    <a:pt x="30" y="883"/>
                  </a:lnTo>
                  <a:lnTo>
                    <a:pt x="38" y="899"/>
                  </a:lnTo>
                  <a:lnTo>
                    <a:pt x="47" y="913"/>
                  </a:lnTo>
                  <a:lnTo>
                    <a:pt x="57" y="927"/>
                  </a:lnTo>
                  <a:lnTo>
                    <a:pt x="67" y="939"/>
                  </a:lnTo>
                  <a:lnTo>
                    <a:pt x="78" y="951"/>
                  </a:lnTo>
                  <a:lnTo>
                    <a:pt x="91" y="962"/>
                  </a:lnTo>
                  <a:lnTo>
                    <a:pt x="103" y="971"/>
                  </a:lnTo>
                  <a:lnTo>
                    <a:pt x="117" y="980"/>
                  </a:lnTo>
                  <a:lnTo>
                    <a:pt x="132" y="987"/>
                  </a:lnTo>
                  <a:lnTo>
                    <a:pt x="147" y="994"/>
                  </a:lnTo>
                  <a:lnTo>
                    <a:pt x="163" y="999"/>
                  </a:lnTo>
                  <a:lnTo>
                    <a:pt x="179" y="1004"/>
                  </a:lnTo>
                  <a:lnTo>
                    <a:pt x="197" y="1006"/>
                  </a:lnTo>
                  <a:lnTo>
                    <a:pt x="214" y="1009"/>
                  </a:lnTo>
                  <a:lnTo>
                    <a:pt x="233" y="1010"/>
                  </a:lnTo>
                  <a:lnTo>
                    <a:pt x="252" y="1009"/>
                  </a:lnTo>
                  <a:lnTo>
                    <a:pt x="262" y="1009"/>
                  </a:lnTo>
                  <a:lnTo>
                    <a:pt x="300" y="1005"/>
                  </a:lnTo>
                  <a:lnTo>
                    <a:pt x="340" y="999"/>
                  </a:lnTo>
                  <a:lnTo>
                    <a:pt x="362" y="994"/>
                  </a:lnTo>
                  <a:lnTo>
                    <a:pt x="383" y="989"/>
                  </a:lnTo>
                  <a:lnTo>
                    <a:pt x="404" y="981"/>
                  </a:lnTo>
                  <a:lnTo>
                    <a:pt x="426" y="973"/>
                  </a:lnTo>
                  <a:lnTo>
                    <a:pt x="447" y="965"/>
                  </a:lnTo>
                  <a:lnTo>
                    <a:pt x="469" y="955"/>
                  </a:lnTo>
                  <a:lnTo>
                    <a:pt x="489" y="943"/>
                  </a:lnTo>
                  <a:lnTo>
                    <a:pt x="509" y="931"/>
                  </a:lnTo>
                  <a:lnTo>
                    <a:pt x="529" y="916"/>
                  </a:lnTo>
                  <a:lnTo>
                    <a:pt x="548" y="899"/>
                  </a:lnTo>
                  <a:lnTo>
                    <a:pt x="567" y="881"/>
                  </a:lnTo>
                  <a:lnTo>
                    <a:pt x="583" y="863"/>
                  </a:lnTo>
                  <a:lnTo>
                    <a:pt x="602" y="837"/>
                  </a:lnTo>
                  <a:lnTo>
                    <a:pt x="617" y="813"/>
                  </a:lnTo>
                  <a:lnTo>
                    <a:pt x="630" y="788"/>
                  </a:lnTo>
                  <a:lnTo>
                    <a:pt x="639" y="766"/>
                  </a:lnTo>
                  <a:lnTo>
                    <a:pt x="646" y="744"/>
                  </a:lnTo>
                  <a:lnTo>
                    <a:pt x="651" y="725"/>
                  </a:lnTo>
                  <a:lnTo>
                    <a:pt x="654" y="709"/>
                  </a:lnTo>
                  <a:lnTo>
                    <a:pt x="654" y="695"/>
                  </a:lnTo>
                  <a:lnTo>
                    <a:pt x="651" y="690"/>
                  </a:lnTo>
                  <a:lnTo>
                    <a:pt x="649" y="685"/>
                  </a:lnTo>
                  <a:lnTo>
                    <a:pt x="644" y="680"/>
                  </a:lnTo>
                  <a:lnTo>
                    <a:pt x="636" y="674"/>
                  </a:lnTo>
                  <a:lnTo>
                    <a:pt x="627" y="669"/>
                  </a:lnTo>
                  <a:lnTo>
                    <a:pt x="616" y="665"/>
                  </a:lnTo>
                  <a:lnTo>
                    <a:pt x="601" y="664"/>
                  </a:lnTo>
                  <a:close/>
                </a:path>
              </a:pathLst>
            </a:custGeom>
            <a:solidFill>
              <a:srgbClr val="282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32" name="Freeform 200"/>
            <p:cNvSpPr>
              <a:spLocks/>
            </p:cNvSpPr>
            <p:nvPr/>
          </p:nvSpPr>
          <p:spPr bwMode="auto">
            <a:xfrm>
              <a:off x="109538" y="4957763"/>
              <a:ext cx="747713" cy="1201738"/>
            </a:xfrm>
            <a:custGeom>
              <a:avLst/>
              <a:gdLst>
                <a:gd name="T0" fmla="*/ 239713 w 471"/>
                <a:gd name="T1" fmla="*/ 465138 h 757"/>
                <a:gd name="T2" fmla="*/ 239713 w 471"/>
                <a:gd name="T3" fmla="*/ 465138 h 757"/>
                <a:gd name="T4" fmla="*/ 261938 w 471"/>
                <a:gd name="T5" fmla="*/ 441325 h 757"/>
                <a:gd name="T6" fmla="*/ 284163 w 471"/>
                <a:gd name="T7" fmla="*/ 417513 h 757"/>
                <a:gd name="T8" fmla="*/ 312738 w 471"/>
                <a:gd name="T9" fmla="*/ 393700 h 757"/>
                <a:gd name="T10" fmla="*/ 339725 w 471"/>
                <a:gd name="T11" fmla="*/ 369888 h 757"/>
                <a:gd name="T12" fmla="*/ 401638 w 471"/>
                <a:gd name="T13" fmla="*/ 319088 h 757"/>
                <a:gd name="T14" fmla="*/ 469900 w 471"/>
                <a:gd name="T15" fmla="*/ 269875 h 757"/>
                <a:gd name="T16" fmla="*/ 539750 w 471"/>
                <a:gd name="T17" fmla="*/ 219075 h 757"/>
                <a:gd name="T18" fmla="*/ 612775 w 471"/>
                <a:gd name="T19" fmla="*/ 173038 h 757"/>
                <a:gd name="T20" fmla="*/ 682625 w 471"/>
                <a:gd name="T21" fmla="*/ 130175 h 757"/>
                <a:gd name="T22" fmla="*/ 747713 w 471"/>
                <a:gd name="T23" fmla="*/ 88900 h 757"/>
                <a:gd name="T24" fmla="*/ 746125 w 471"/>
                <a:gd name="T25" fmla="*/ 0 h 757"/>
                <a:gd name="T26" fmla="*/ 746125 w 471"/>
                <a:gd name="T27" fmla="*/ 0 h 757"/>
                <a:gd name="T28" fmla="*/ 681038 w 471"/>
                <a:gd name="T29" fmla="*/ 38100 h 757"/>
                <a:gd name="T30" fmla="*/ 612775 w 471"/>
                <a:gd name="T31" fmla="*/ 79375 h 757"/>
                <a:gd name="T32" fmla="*/ 542925 w 471"/>
                <a:gd name="T33" fmla="*/ 123825 h 757"/>
                <a:gd name="T34" fmla="*/ 473075 w 471"/>
                <a:gd name="T35" fmla="*/ 169863 h 757"/>
                <a:gd name="T36" fmla="*/ 406400 w 471"/>
                <a:gd name="T37" fmla="*/ 217488 h 757"/>
                <a:gd name="T38" fmla="*/ 344488 w 471"/>
                <a:gd name="T39" fmla="*/ 265113 h 757"/>
                <a:gd name="T40" fmla="*/ 315913 w 471"/>
                <a:gd name="T41" fmla="*/ 288925 h 757"/>
                <a:gd name="T42" fmla="*/ 290513 w 471"/>
                <a:gd name="T43" fmla="*/ 314325 h 757"/>
                <a:gd name="T44" fmla="*/ 266700 w 471"/>
                <a:gd name="T45" fmla="*/ 338138 h 757"/>
                <a:gd name="T46" fmla="*/ 244475 w 471"/>
                <a:gd name="T47" fmla="*/ 361950 h 757"/>
                <a:gd name="T48" fmla="*/ 244475 w 471"/>
                <a:gd name="T49" fmla="*/ 361950 h 757"/>
                <a:gd name="T50" fmla="*/ 211138 w 471"/>
                <a:gd name="T51" fmla="*/ 403225 h 757"/>
                <a:gd name="T52" fmla="*/ 176213 w 471"/>
                <a:gd name="T53" fmla="*/ 450850 h 757"/>
                <a:gd name="T54" fmla="*/ 144463 w 471"/>
                <a:gd name="T55" fmla="*/ 501650 h 757"/>
                <a:gd name="T56" fmla="*/ 115888 w 471"/>
                <a:gd name="T57" fmla="*/ 555625 h 757"/>
                <a:gd name="T58" fmla="*/ 90488 w 471"/>
                <a:gd name="T59" fmla="*/ 609600 h 757"/>
                <a:gd name="T60" fmla="*/ 66675 w 471"/>
                <a:gd name="T61" fmla="*/ 665163 h 757"/>
                <a:gd name="T62" fmla="*/ 46038 w 471"/>
                <a:gd name="T63" fmla="*/ 723900 h 757"/>
                <a:gd name="T64" fmla="*/ 28575 w 471"/>
                <a:gd name="T65" fmla="*/ 784225 h 757"/>
                <a:gd name="T66" fmla="*/ 28575 w 471"/>
                <a:gd name="T67" fmla="*/ 784225 h 757"/>
                <a:gd name="T68" fmla="*/ 15875 w 471"/>
                <a:gd name="T69" fmla="*/ 842963 h 757"/>
                <a:gd name="T70" fmla="*/ 6350 w 471"/>
                <a:gd name="T71" fmla="*/ 901700 h 757"/>
                <a:gd name="T72" fmla="*/ 0 w 471"/>
                <a:gd name="T73" fmla="*/ 957263 h 757"/>
                <a:gd name="T74" fmla="*/ 0 w 471"/>
                <a:gd name="T75" fmla="*/ 1012825 h 757"/>
                <a:gd name="T76" fmla="*/ 3175 w 471"/>
                <a:gd name="T77" fmla="*/ 1065213 h 757"/>
                <a:gd name="T78" fmla="*/ 11113 w 471"/>
                <a:gd name="T79" fmla="*/ 1112838 h 757"/>
                <a:gd name="T80" fmla="*/ 22225 w 471"/>
                <a:gd name="T81" fmla="*/ 1158875 h 757"/>
                <a:gd name="T82" fmla="*/ 28575 w 471"/>
                <a:gd name="T83" fmla="*/ 1181100 h 757"/>
                <a:gd name="T84" fmla="*/ 36513 w 471"/>
                <a:gd name="T85" fmla="*/ 1201738 h 757"/>
                <a:gd name="T86" fmla="*/ 36513 w 471"/>
                <a:gd name="T87" fmla="*/ 1201738 h 757"/>
                <a:gd name="T88" fmla="*/ 28575 w 471"/>
                <a:gd name="T89" fmla="*/ 1163638 h 757"/>
                <a:gd name="T90" fmla="*/ 22225 w 471"/>
                <a:gd name="T91" fmla="*/ 1123950 h 757"/>
                <a:gd name="T92" fmla="*/ 19050 w 471"/>
                <a:gd name="T93" fmla="*/ 1079500 h 757"/>
                <a:gd name="T94" fmla="*/ 20638 w 471"/>
                <a:gd name="T95" fmla="*/ 1033463 h 757"/>
                <a:gd name="T96" fmla="*/ 23813 w 471"/>
                <a:gd name="T97" fmla="*/ 987425 h 757"/>
                <a:gd name="T98" fmla="*/ 30163 w 471"/>
                <a:gd name="T99" fmla="*/ 938213 h 757"/>
                <a:gd name="T100" fmla="*/ 39688 w 471"/>
                <a:gd name="T101" fmla="*/ 889000 h 757"/>
                <a:gd name="T102" fmla="*/ 52388 w 471"/>
                <a:gd name="T103" fmla="*/ 838200 h 757"/>
                <a:gd name="T104" fmla="*/ 68263 w 471"/>
                <a:gd name="T105" fmla="*/ 787400 h 757"/>
                <a:gd name="T106" fmla="*/ 84138 w 471"/>
                <a:gd name="T107" fmla="*/ 738188 h 757"/>
                <a:gd name="T108" fmla="*/ 106363 w 471"/>
                <a:gd name="T109" fmla="*/ 687388 h 757"/>
                <a:gd name="T110" fmla="*/ 128588 w 471"/>
                <a:gd name="T111" fmla="*/ 639763 h 757"/>
                <a:gd name="T112" fmla="*/ 152400 w 471"/>
                <a:gd name="T113" fmla="*/ 593725 h 757"/>
                <a:gd name="T114" fmla="*/ 180975 w 471"/>
                <a:gd name="T115" fmla="*/ 547688 h 757"/>
                <a:gd name="T116" fmla="*/ 211138 w 471"/>
                <a:gd name="T117" fmla="*/ 504825 h 757"/>
                <a:gd name="T118" fmla="*/ 239713 w 471"/>
                <a:gd name="T119" fmla="*/ 465138 h 757"/>
                <a:gd name="T120" fmla="*/ 239713 w 471"/>
                <a:gd name="T121" fmla="*/ 465138 h 75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471" h="757">
                  <a:moveTo>
                    <a:pt x="151" y="293"/>
                  </a:moveTo>
                  <a:lnTo>
                    <a:pt x="151" y="293"/>
                  </a:lnTo>
                  <a:lnTo>
                    <a:pt x="165" y="278"/>
                  </a:lnTo>
                  <a:lnTo>
                    <a:pt x="179" y="263"/>
                  </a:lnTo>
                  <a:lnTo>
                    <a:pt x="197" y="248"/>
                  </a:lnTo>
                  <a:lnTo>
                    <a:pt x="214" y="233"/>
                  </a:lnTo>
                  <a:lnTo>
                    <a:pt x="253" y="201"/>
                  </a:lnTo>
                  <a:lnTo>
                    <a:pt x="296" y="170"/>
                  </a:lnTo>
                  <a:lnTo>
                    <a:pt x="340" y="138"/>
                  </a:lnTo>
                  <a:lnTo>
                    <a:pt x="386" y="109"/>
                  </a:lnTo>
                  <a:lnTo>
                    <a:pt x="430" y="82"/>
                  </a:lnTo>
                  <a:lnTo>
                    <a:pt x="471" y="56"/>
                  </a:lnTo>
                  <a:lnTo>
                    <a:pt x="470" y="0"/>
                  </a:lnTo>
                  <a:lnTo>
                    <a:pt x="429" y="24"/>
                  </a:lnTo>
                  <a:lnTo>
                    <a:pt x="386" y="50"/>
                  </a:lnTo>
                  <a:lnTo>
                    <a:pt x="342" y="78"/>
                  </a:lnTo>
                  <a:lnTo>
                    <a:pt x="298" y="107"/>
                  </a:lnTo>
                  <a:lnTo>
                    <a:pt x="256" y="137"/>
                  </a:lnTo>
                  <a:lnTo>
                    <a:pt x="217" y="167"/>
                  </a:lnTo>
                  <a:lnTo>
                    <a:pt x="199" y="182"/>
                  </a:lnTo>
                  <a:lnTo>
                    <a:pt x="183" y="198"/>
                  </a:lnTo>
                  <a:lnTo>
                    <a:pt x="168" y="213"/>
                  </a:lnTo>
                  <a:lnTo>
                    <a:pt x="154" y="228"/>
                  </a:lnTo>
                  <a:lnTo>
                    <a:pt x="133" y="254"/>
                  </a:lnTo>
                  <a:lnTo>
                    <a:pt x="111" y="284"/>
                  </a:lnTo>
                  <a:lnTo>
                    <a:pt x="91" y="316"/>
                  </a:lnTo>
                  <a:lnTo>
                    <a:pt x="73" y="350"/>
                  </a:lnTo>
                  <a:lnTo>
                    <a:pt x="57" y="384"/>
                  </a:lnTo>
                  <a:lnTo>
                    <a:pt x="42" y="419"/>
                  </a:lnTo>
                  <a:lnTo>
                    <a:pt x="29" y="456"/>
                  </a:lnTo>
                  <a:lnTo>
                    <a:pt x="18" y="494"/>
                  </a:lnTo>
                  <a:lnTo>
                    <a:pt x="10" y="531"/>
                  </a:lnTo>
                  <a:lnTo>
                    <a:pt x="4" y="568"/>
                  </a:lnTo>
                  <a:lnTo>
                    <a:pt x="0" y="603"/>
                  </a:lnTo>
                  <a:lnTo>
                    <a:pt x="0" y="638"/>
                  </a:lnTo>
                  <a:lnTo>
                    <a:pt x="2" y="671"/>
                  </a:lnTo>
                  <a:lnTo>
                    <a:pt x="7" y="701"/>
                  </a:lnTo>
                  <a:lnTo>
                    <a:pt x="14" y="730"/>
                  </a:lnTo>
                  <a:lnTo>
                    <a:pt x="18" y="744"/>
                  </a:lnTo>
                  <a:lnTo>
                    <a:pt x="23" y="757"/>
                  </a:lnTo>
                  <a:lnTo>
                    <a:pt x="18" y="733"/>
                  </a:lnTo>
                  <a:lnTo>
                    <a:pt x="14" y="708"/>
                  </a:lnTo>
                  <a:lnTo>
                    <a:pt x="12" y="680"/>
                  </a:lnTo>
                  <a:lnTo>
                    <a:pt x="13" y="651"/>
                  </a:lnTo>
                  <a:lnTo>
                    <a:pt x="15" y="622"/>
                  </a:lnTo>
                  <a:lnTo>
                    <a:pt x="19" y="591"/>
                  </a:lnTo>
                  <a:lnTo>
                    <a:pt x="25" y="560"/>
                  </a:lnTo>
                  <a:lnTo>
                    <a:pt x="33" y="528"/>
                  </a:lnTo>
                  <a:lnTo>
                    <a:pt x="43" y="496"/>
                  </a:lnTo>
                  <a:lnTo>
                    <a:pt x="53" y="465"/>
                  </a:lnTo>
                  <a:lnTo>
                    <a:pt x="67" y="433"/>
                  </a:lnTo>
                  <a:lnTo>
                    <a:pt x="81" y="403"/>
                  </a:lnTo>
                  <a:lnTo>
                    <a:pt x="96" y="374"/>
                  </a:lnTo>
                  <a:lnTo>
                    <a:pt x="114" y="345"/>
                  </a:lnTo>
                  <a:lnTo>
                    <a:pt x="133" y="318"/>
                  </a:lnTo>
                  <a:lnTo>
                    <a:pt x="151" y="293"/>
                  </a:lnTo>
                  <a:close/>
                </a:path>
              </a:pathLst>
            </a:cu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33" name="Freeform 201"/>
            <p:cNvSpPr>
              <a:spLocks/>
            </p:cNvSpPr>
            <p:nvPr/>
          </p:nvSpPr>
          <p:spPr bwMode="auto">
            <a:xfrm>
              <a:off x="130175" y="5954713"/>
              <a:ext cx="892175" cy="515938"/>
            </a:xfrm>
            <a:custGeom>
              <a:avLst/>
              <a:gdLst>
                <a:gd name="T0" fmla="*/ 860425 w 562"/>
                <a:gd name="T1" fmla="*/ 0 h 325"/>
                <a:gd name="T2" fmla="*/ 852488 w 562"/>
                <a:gd name="T3" fmla="*/ 49213 h 325"/>
                <a:gd name="T4" fmla="*/ 831850 w 562"/>
                <a:gd name="T5" fmla="*/ 111125 h 325"/>
                <a:gd name="T6" fmla="*/ 798513 w 562"/>
                <a:gd name="T7" fmla="*/ 180975 h 325"/>
                <a:gd name="T8" fmla="*/ 747713 w 562"/>
                <a:gd name="T9" fmla="*/ 252413 h 325"/>
                <a:gd name="T10" fmla="*/ 719138 w 562"/>
                <a:gd name="T11" fmla="*/ 282575 h 325"/>
                <a:gd name="T12" fmla="*/ 660400 w 562"/>
                <a:gd name="T13" fmla="*/ 334963 h 325"/>
                <a:gd name="T14" fmla="*/ 595313 w 562"/>
                <a:gd name="T15" fmla="*/ 379413 h 325"/>
                <a:gd name="T16" fmla="*/ 530225 w 562"/>
                <a:gd name="T17" fmla="*/ 412750 h 325"/>
                <a:gd name="T18" fmla="*/ 461963 w 562"/>
                <a:gd name="T19" fmla="*/ 438150 h 325"/>
                <a:gd name="T20" fmla="*/ 393700 w 562"/>
                <a:gd name="T21" fmla="*/ 457200 h 325"/>
                <a:gd name="T22" fmla="*/ 293688 w 562"/>
                <a:gd name="T23" fmla="*/ 474663 h 325"/>
                <a:gd name="T24" fmla="*/ 233363 w 562"/>
                <a:gd name="T25" fmla="*/ 481013 h 325"/>
                <a:gd name="T26" fmla="*/ 217488 w 562"/>
                <a:gd name="T27" fmla="*/ 481013 h 325"/>
                <a:gd name="T28" fmla="*/ 157163 w 562"/>
                <a:gd name="T29" fmla="*/ 481013 h 325"/>
                <a:gd name="T30" fmla="*/ 100013 w 562"/>
                <a:gd name="T31" fmla="*/ 473075 h 325"/>
                <a:gd name="T32" fmla="*/ 47625 w 562"/>
                <a:gd name="T33" fmla="*/ 457200 h 325"/>
                <a:gd name="T34" fmla="*/ 0 w 562"/>
                <a:gd name="T35" fmla="*/ 434975 h 325"/>
                <a:gd name="T36" fmla="*/ 25400 w 562"/>
                <a:gd name="T37" fmla="*/ 454025 h 325"/>
                <a:gd name="T38" fmla="*/ 85725 w 562"/>
                <a:gd name="T39" fmla="*/ 487363 h 325"/>
                <a:gd name="T40" fmla="*/ 152400 w 562"/>
                <a:gd name="T41" fmla="*/ 508000 h 325"/>
                <a:gd name="T42" fmla="*/ 225425 w 562"/>
                <a:gd name="T43" fmla="*/ 515938 h 325"/>
                <a:gd name="T44" fmla="*/ 263525 w 562"/>
                <a:gd name="T45" fmla="*/ 515938 h 325"/>
                <a:gd name="T46" fmla="*/ 279400 w 562"/>
                <a:gd name="T47" fmla="*/ 515938 h 325"/>
                <a:gd name="T48" fmla="*/ 403225 w 562"/>
                <a:gd name="T49" fmla="*/ 500063 h 325"/>
                <a:gd name="T50" fmla="*/ 469900 w 562"/>
                <a:gd name="T51" fmla="*/ 484188 h 325"/>
                <a:gd name="T52" fmla="*/ 534988 w 562"/>
                <a:gd name="T53" fmla="*/ 461963 h 325"/>
                <a:gd name="T54" fmla="*/ 603250 w 562"/>
                <a:gd name="T55" fmla="*/ 434975 h 325"/>
                <a:gd name="T56" fmla="*/ 668338 w 562"/>
                <a:gd name="T57" fmla="*/ 396875 h 325"/>
                <a:gd name="T58" fmla="*/ 727075 w 562"/>
                <a:gd name="T59" fmla="*/ 349250 h 325"/>
                <a:gd name="T60" fmla="*/ 784225 w 562"/>
                <a:gd name="T61" fmla="*/ 292100 h 325"/>
                <a:gd name="T62" fmla="*/ 811213 w 562"/>
                <a:gd name="T63" fmla="*/ 254000 h 325"/>
                <a:gd name="T64" fmla="*/ 854075 w 562"/>
                <a:gd name="T65" fmla="*/ 180975 h 325"/>
                <a:gd name="T66" fmla="*/ 879475 w 562"/>
                <a:gd name="T67" fmla="*/ 112713 h 325"/>
                <a:gd name="T68" fmla="*/ 892175 w 562"/>
                <a:gd name="T69" fmla="*/ 58738 h 325"/>
                <a:gd name="T70" fmla="*/ 892175 w 562"/>
                <a:gd name="T71" fmla="*/ 38100 h 325"/>
                <a:gd name="T72" fmla="*/ 885825 w 562"/>
                <a:gd name="T73" fmla="*/ 25400 h 325"/>
                <a:gd name="T74" fmla="*/ 868363 w 562"/>
                <a:gd name="T75" fmla="*/ 6350 h 325"/>
                <a:gd name="T76" fmla="*/ 860425 w 562"/>
                <a:gd name="T77" fmla="*/ 0 h 32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562" h="325">
                  <a:moveTo>
                    <a:pt x="542" y="0"/>
                  </a:moveTo>
                  <a:lnTo>
                    <a:pt x="542" y="0"/>
                  </a:lnTo>
                  <a:lnTo>
                    <a:pt x="540" y="14"/>
                  </a:lnTo>
                  <a:lnTo>
                    <a:pt x="537" y="31"/>
                  </a:lnTo>
                  <a:lnTo>
                    <a:pt x="531" y="50"/>
                  </a:lnTo>
                  <a:lnTo>
                    <a:pt x="524" y="70"/>
                  </a:lnTo>
                  <a:lnTo>
                    <a:pt x="515" y="91"/>
                  </a:lnTo>
                  <a:lnTo>
                    <a:pt x="503" y="114"/>
                  </a:lnTo>
                  <a:lnTo>
                    <a:pt x="489" y="136"/>
                  </a:lnTo>
                  <a:lnTo>
                    <a:pt x="471" y="159"/>
                  </a:lnTo>
                  <a:lnTo>
                    <a:pt x="453" y="178"/>
                  </a:lnTo>
                  <a:lnTo>
                    <a:pt x="434" y="196"/>
                  </a:lnTo>
                  <a:lnTo>
                    <a:pt x="416" y="211"/>
                  </a:lnTo>
                  <a:lnTo>
                    <a:pt x="395" y="226"/>
                  </a:lnTo>
                  <a:lnTo>
                    <a:pt x="375" y="239"/>
                  </a:lnTo>
                  <a:lnTo>
                    <a:pt x="355" y="250"/>
                  </a:lnTo>
                  <a:lnTo>
                    <a:pt x="334" y="260"/>
                  </a:lnTo>
                  <a:lnTo>
                    <a:pt x="312" y="269"/>
                  </a:lnTo>
                  <a:lnTo>
                    <a:pt x="291" y="276"/>
                  </a:lnTo>
                  <a:lnTo>
                    <a:pt x="269" y="283"/>
                  </a:lnTo>
                  <a:lnTo>
                    <a:pt x="248" y="288"/>
                  </a:lnTo>
                  <a:lnTo>
                    <a:pt x="227" y="293"/>
                  </a:lnTo>
                  <a:lnTo>
                    <a:pt x="185" y="299"/>
                  </a:lnTo>
                  <a:lnTo>
                    <a:pt x="147" y="303"/>
                  </a:lnTo>
                  <a:lnTo>
                    <a:pt x="137" y="303"/>
                  </a:lnTo>
                  <a:lnTo>
                    <a:pt x="117" y="304"/>
                  </a:lnTo>
                  <a:lnTo>
                    <a:pt x="99" y="303"/>
                  </a:lnTo>
                  <a:lnTo>
                    <a:pt x="81" y="300"/>
                  </a:lnTo>
                  <a:lnTo>
                    <a:pt x="63" y="298"/>
                  </a:lnTo>
                  <a:lnTo>
                    <a:pt x="46" y="293"/>
                  </a:lnTo>
                  <a:lnTo>
                    <a:pt x="30" y="288"/>
                  </a:lnTo>
                  <a:lnTo>
                    <a:pt x="15" y="281"/>
                  </a:lnTo>
                  <a:lnTo>
                    <a:pt x="0" y="274"/>
                  </a:lnTo>
                  <a:lnTo>
                    <a:pt x="16" y="286"/>
                  </a:lnTo>
                  <a:lnTo>
                    <a:pt x="34" y="298"/>
                  </a:lnTo>
                  <a:lnTo>
                    <a:pt x="54" y="307"/>
                  </a:lnTo>
                  <a:lnTo>
                    <a:pt x="74" y="314"/>
                  </a:lnTo>
                  <a:lnTo>
                    <a:pt x="96" y="320"/>
                  </a:lnTo>
                  <a:lnTo>
                    <a:pt x="118" y="324"/>
                  </a:lnTo>
                  <a:lnTo>
                    <a:pt x="142" y="325"/>
                  </a:lnTo>
                  <a:lnTo>
                    <a:pt x="166" y="325"/>
                  </a:lnTo>
                  <a:lnTo>
                    <a:pt x="176" y="325"/>
                  </a:lnTo>
                  <a:lnTo>
                    <a:pt x="214" y="322"/>
                  </a:lnTo>
                  <a:lnTo>
                    <a:pt x="254" y="315"/>
                  </a:lnTo>
                  <a:lnTo>
                    <a:pt x="275" y="310"/>
                  </a:lnTo>
                  <a:lnTo>
                    <a:pt x="296" y="305"/>
                  </a:lnTo>
                  <a:lnTo>
                    <a:pt x="317" y="299"/>
                  </a:lnTo>
                  <a:lnTo>
                    <a:pt x="337" y="291"/>
                  </a:lnTo>
                  <a:lnTo>
                    <a:pt x="359" y="283"/>
                  </a:lnTo>
                  <a:lnTo>
                    <a:pt x="380" y="274"/>
                  </a:lnTo>
                  <a:lnTo>
                    <a:pt x="400" y="262"/>
                  </a:lnTo>
                  <a:lnTo>
                    <a:pt x="421" y="250"/>
                  </a:lnTo>
                  <a:lnTo>
                    <a:pt x="440" y="236"/>
                  </a:lnTo>
                  <a:lnTo>
                    <a:pt x="458" y="220"/>
                  </a:lnTo>
                  <a:lnTo>
                    <a:pt x="476" y="203"/>
                  </a:lnTo>
                  <a:lnTo>
                    <a:pt x="494" y="184"/>
                  </a:lnTo>
                  <a:lnTo>
                    <a:pt x="511" y="160"/>
                  </a:lnTo>
                  <a:lnTo>
                    <a:pt x="526" y="138"/>
                  </a:lnTo>
                  <a:lnTo>
                    <a:pt x="538" y="114"/>
                  </a:lnTo>
                  <a:lnTo>
                    <a:pt x="548" y="92"/>
                  </a:lnTo>
                  <a:lnTo>
                    <a:pt x="554" y="71"/>
                  </a:lnTo>
                  <a:lnTo>
                    <a:pt x="559" y="53"/>
                  </a:lnTo>
                  <a:lnTo>
                    <a:pt x="562" y="37"/>
                  </a:lnTo>
                  <a:lnTo>
                    <a:pt x="562" y="24"/>
                  </a:lnTo>
                  <a:lnTo>
                    <a:pt x="562" y="22"/>
                  </a:lnTo>
                  <a:lnTo>
                    <a:pt x="558" y="16"/>
                  </a:lnTo>
                  <a:lnTo>
                    <a:pt x="552" y="8"/>
                  </a:lnTo>
                  <a:lnTo>
                    <a:pt x="547" y="4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34" name="Freeform 202"/>
            <p:cNvSpPr>
              <a:spLocks/>
            </p:cNvSpPr>
            <p:nvPr/>
          </p:nvSpPr>
          <p:spPr bwMode="auto">
            <a:xfrm>
              <a:off x="801688" y="4935538"/>
              <a:ext cx="68263" cy="77788"/>
            </a:xfrm>
            <a:custGeom>
              <a:avLst/>
              <a:gdLst>
                <a:gd name="T0" fmla="*/ 58738 w 43"/>
                <a:gd name="T1" fmla="*/ 77788 h 49"/>
                <a:gd name="T2" fmla="*/ 58738 w 43"/>
                <a:gd name="T3" fmla="*/ 77788 h 49"/>
                <a:gd name="T4" fmla="*/ 52388 w 43"/>
                <a:gd name="T5" fmla="*/ 76200 h 49"/>
                <a:gd name="T6" fmla="*/ 47625 w 43"/>
                <a:gd name="T7" fmla="*/ 69850 h 49"/>
                <a:gd name="T8" fmla="*/ 47625 w 43"/>
                <a:gd name="T9" fmla="*/ 69850 h 49"/>
                <a:gd name="T10" fmla="*/ 44450 w 43"/>
                <a:gd name="T11" fmla="*/ 55563 h 49"/>
                <a:gd name="T12" fmla="*/ 38100 w 43"/>
                <a:gd name="T13" fmla="*/ 46038 h 49"/>
                <a:gd name="T14" fmla="*/ 30163 w 43"/>
                <a:gd name="T15" fmla="*/ 36513 h 49"/>
                <a:gd name="T16" fmla="*/ 23813 w 43"/>
                <a:gd name="T17" fmla="*/ 30163 h 49"/>
                <a:gd name="T18" fmla="*/ 12700 w 43"/>
                <a:gd name="T19" fmla="*/ 22225 h 49"/>
                <a:gd name="T20" fmla="*/ 7938 w 43"/>
                <a:gd name="T21" fmla="*/ 20638 h 49"/>
                <a:gd name="T22" fmla="*/ 7938 w 43"/>
                <a:gd name="T23" fmla="*/ 20638 h 49"/>
                <a:gd name="T24" fmla="*/ 4763 w 43"/>
                <a:gd name="T25" fmla="*/ 17463 h 49"/>
                <a:gd name="T26" fmla="*/ 1588 w 43"/>
                <a:gd name="T27" fmla="*/ 15875 h 49"/>
                <a:gd name="T28" fmla="*/ 0 w 43"/>
                <a:gd name="T29" fmla="*/ 11113 h 49"/>
                <a:gd name="T30" fmla="*/ 0 w 43"/>
                <a:gd name="T31" fmla="*/ 6350 h 49"/>
                <a:gd name="T32" fmla="*/ 0 w 43"/>
                <a:gd name="T33" fmla="*/ 6350 h 49"/>
                <a:gd name="T34" fmla="*/ 1588 w 43"/>
                <a:gd name="T35" fmla="*/ 3175 h 49"/>
                <a:gd name="T36" fmla="*/ 4763 w 43"/>
                <a:gd name="T37" fmla="*/ 0 h 49"/>
                <a:gd name="T38" fmla="*/ 7938 w 43"/>
                <a:gd name="T39" fmla="*/ 0 h 49"/>
                <a:gd name="T40" fmla="*/ 12700 w 43"/>
                <a:gd name="T41" fmla="*/ 0 h 49"/>
                <a:gd name="T42" fmla="*/ 12700 w 43"/>
                <a:gd name="T43" fmla="*/ 0 h 49"/>
                <a:gd name="T44" fmla="*/ 20638 w 43"/>
                <a:gd name="T45" fmla="*/ 1588 h 49"/>
                <a:gd name="T46" fmla="*/ 28575 w 43"/>
                <a:gd name="T47" fmla="*/ 6350 h 49"/>
                <a:gd name="T48" fmla="*/ 36513 w 43"/>
                <a:gd name="T49" fmla="*/ 11113 h 49"/>
                <a:gd name="T50" fmla="*/ 44450 w 43"/>
                <a:gd name="T51" fmla="*/ 20638 h 49"/>
                <a:gd name="T52" fmla="*/ 53975 w 43"/>
                <a:gd name="T53" fmla="*/ 31750 h 49"/>
                <a:gd name="T54" fmla="*/ 61913 w 43"/>
                <a:gd name="T55" fmla="*/ 47625 h 49"/>
                <a:gd name="T56" fmla="*/ 68263 w 43"/>
                <a:gd name="T57" fmla="*/ 65088 h 49"/>
                <a:gd name="T58" fmla="*/ 68263 w 43"/>
                <a:gd name="T59" fmla="*/ 65088 h 49"/>
                <a:gd name="T60" fmla="*/ 68263 w 43"/>
                <a:gd name="T61" fmla="*/ 69850 h 49"/>
                <a:gd name="T62" fmla="*/ 66675 w 43"/>
                <a:gd name="T63" fmla="*/ 74613 h 49"/>
                <a:gd name="T64" fmla="*/ 63500 w 43"/>
                <a:gd name="T65" fmla="*/ 76200 h 49"/>
                <a:gd name="T66" fmla="*/ 60325 w 43"/>
                <a:gd name="T67" fmla="*/ 77788 h 49"/>
                <a:gd name="T68" fmla="*/ 60325 w 43"/>
                <a:gd name="T69" fmla="*/ 77788 h 49"/>
                <a:gd name="T70" fmla="*/ 58738 w 43"/>
                <a:gd name="T71" fmla="*/ 77788 h 49"/>
                <a:gd name="T72" fmla="*/ 58738 w 43"/>
                <a:gd name="T73" fmla="*/ 77788 h 4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43" h="49">
                  <a:moveTo>
                    <a:pt x="37" y="49"/>
                  </a:moveTo>
                  <a:lnTo>
                    <a:pt x="37" y="49"/>
                  </a:lnTo>
                  <a:lnTo>
                    <a:pt x="33" y="48"/>
                  </a:lnTo>
                  <a:lnTo>
                    <a:pt x="30" y="44"/>
                  </a:lnTo>
                  <a:lnTo>
                    <a:pt x="28" y="35"/>
                  </a:lnTo>
                  <a:lnTo>
                    <a:pt x="24" y="29"/>
                  </a:lnTo>
                  <a:lnTo>
                    <a:pt x="19" y="23"/>
                  </a:lnTo>
                  <a:lnTo>
                    <a:pt x="15" y="19"/>
                  </a:lnTo>
                  <a:lnTo>
                    <a:pt x="8" y="14"/>
                  </a:lnTo>
                  <a:lnTo>
                    <a:pt x="5" y="13"/>
                  </a:lnTo>
                  <a:lnTo>
                    <a:pt x="3" y="11"/>
                  </a:lnTo>
                  <a:lnTo>
                    <a:pt x="1" y="10"/>
                  </a:lnTo>
                  <a:lnTo>
                    <a:pt x="0" y="7"/>
                  </a:lnTo>
                  <a:lnTo>
                    <a:pt x="0" y="4"/>
                  </a:lnTo>
                  <a:lnTo>
                    <a:pt x="1" y="2"/>
                  </a:lnTo>
                  <a:lnTo>
                    <a:pt x="3" y="0"/>
                  </a:lnTo>
                  <a:lnTo>
                    <a:pt x="5" y="0"/>
                  </a:lnTo>
                  <a:lnTo>
                    <a:pt x="8" y="0"/>
                  </a:lnTo>
                  <a:lnTo>
                    <a:pt x="13" y="1"/>
                  </a:lnTo>
                  <a:lnTo>
                    <a:pt x="18" y="4"/>
                  </a:lnTo>
                  <a:lnTo>
                    <a:pt x="23" y="7"/>
                  </a:lnTo>
                  <a:lnTo>
                    <a:pt x="28" y="13"/>
                  </a:lnTo>
                  <a:lnTo>
                    <a:pt x="34" y="20"/>
                  </a:lnTo>
                  <a:lnTo>
                    <a:pt x="39" y="30"/>
                  </a:lnTo>
                  <a:lnTo>
                    <a:pt x="43" y="41"/>
                  </a:lnTo>
                  <a:lnTo>
                    <a:pt x="43" y="44"/>
                  </a:lnTo>
                  <a:lnTo>
                    <a:pt x="42" y="47"/>
                  </a:lnTo>
                  <a:lnTo>
                    <a:pt x="40" y="48"/>
                  </a:lnTo>
                  <a:lnTo>
                    <a:pt x="38" y="49"/>
                  </a:lnTo>
                  <a:lnTo>
                    <a:pt x="37" y="49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35" name="Freeform 203"/>
            <p:cNvSpPr>
              <a:spLocks/>
            </p:cNvSpPr>
            <p:nvPr/>
          </p:nvSpPr>
          <p:spPr bwMode="auto">
            <a:xfrm>
              <a:off x="763588" y="4959350"/>
              <a:ext cx="68263" cy="79375"/>
            </a:xfrm>
            <a:custGeom>
              <a:avLst/>
              <a:gdLst>
                <a:gd name="T0" fmla="*/ 58738 w 43"/>
                <a:gd name="T1" fmla="*/ 79375 h 50"/>
                <a:gd name="T2" fmla="*/ 58738 w 43"/>
                <a:gd name="T3" fmla="*/ 79375 h 50"/>
                <a:gd name="T4" fmla="*/ 52388 w 43"/>
                <a:gd name="T5" fmla="*/ 76200 h 50"/>
                <a:gd name="T6" fmla="*/ 47625 w 43"/>
                <a:gd name="T7" fmla="*/ 69850 h 50"/>
                <a:gd name="T8" fmla="*/ 47625 w 43"/>
                <a:gd name="T9" fmla="*/ 69850 h 50"/>
                <a:gd name="T10" fmla="*/ 44450 w 43"/>
                <a:gd name="T11" fmla="*/ 55563 h 50"/>
                <a:gd name="T12" fmla="*/ 38100 w 43"/>
                <a:gd name="T13" fmla="*/ 46038 h 50"/>
                <a:gd name="T14" fmla="*/ 31750 w 43"/>
                <a:gd name="T15" fmla="*/ 36513 h 50"/>
                <a:gd name="T16" fmla="*/ 23813 w 43"/>
                <a:gd name="T17" fmla="*/ 30163 h 50"/>
                <a:gd name="T18" fmla="*/ 14288 w 43"/>
                <a:gd name="T19" fmla="*/ 22225 h 50"/>
                <a:gd name="T20" fmla="*/ 7938 w 43"/>
                <a:gd name="T21" fmla="*/ 20638 h 50"/>
                <a:gd name="T22" fmla="*/ 7938 w 43"/>
                <a:gd name="T23" fmla="*/ 20638 h 50"/>
                <a:gd name="T24" fmla="*/ 4763 w 43"/>
                <a:gd name="T25" fmla="*/ 17463 h 50"/>
                <a:gd name="T26" fmla="*/ 1588 w 43"/>
                <a:gd name="T27" fmla="*/ 15875 h 50"/>
                <a:gd name="T28" fmla="*/ 0 w 43"/>
                <a:gd name="T29" fmla="*/ 12700 h 50"/>
                <a:gd name="T30" fmla="*/ 0 w 43"/>
                <a:gd name="T31" fmla="*/ 7938 h 50"/>
                <a:gd name="T32" fmla="*/ 0 w 43"/>
                <a:gd name="T33" fmla="*/ 7938 h 50"/>
                <a:gd name="T34" fmla="*/ 1588 w 43"/>
                <a:gd name="T35" fmla="*/ 4763 h 50"/>
                <a:gd name="T36" fmla="*/ 6350 w 43"/>
                <a:gd name="T37" fmla="*/ 0 h 50"/>
                <a:gd name="T38" fmla="*/ 11113 w 43"/>
                <a:gd name="T39" fmla="*/ 0 h 50"/>
                <a:gd name="T40" fmla="*/ 14288 w 43"/>
                <a:gd name="T41" fmla="*/ 0 h 50"/>
                <a:gd name="T42" fmla="*/ 14288 w 43"/>
                <a:gd name="T43" fmla="*/ 0 h 50"/>
                <a:gd name="T44" fmla="*/ 20638 w 43"/>
                <a:gd name="T45" fmla="*/ 1588 h 50"/>
                <a:gd name="T46" fmla="*/ 28575 w 43"/>
                <a:gd name="T47" fmla="*/ 6350 h 50"/>
                <a:gd name="T48" fmla="*/ 36513 w 43"/>
                <a:gd name="T49" fmla="*/ 12700 h 50"/>
                <a:gd name="T50" fmla="*/ 46038 w 43"/>
                <a:gd name="T51" fmla="*/ 22225 h 50"/>
                <a:gd name="T52" fmla="*/ 53975 w 43"/>
                <a:gd name="T53" fmla="*/ 31750 h 50"/>
                <a:gd name="T54" fmla="*/ 61913 w 43"/>
                <a:gd name="T55" fmla="*/ 47625 h 50"/>
                <a:gd name="T56" fmla="*/ 68263 w 43"/>
                <a:gd name="T57" fmla="*/ 66675 h 50"/>
                <a:gd name="T58" fmla="*/ 68263 w 43"/>
                <a:gd name="T59" fmla="*/ 66675 h 50"/>
                <a:gd name="T60" fmla="*/ 68263 w 43"/>
                <a:gd name="T61" fmla="*/ 69850 h 50"/>
                <a:gd name="T62" fmla="*/ 68263 w 43"/>
                <a:gd name="T63" fmla="*/ 74613 h 50"/>
                <a:gd name="T64" fmla="*/ 65088 w 43"/>
                <a:gd name="T65" fmla="*/ 76200 h 50"/>
                <a:gd name="T66" fmla="*/ 60325 w 43"/>
                <a:gd name="T67" fmla="*/ 77788 h 50"/>
                <a:gd name="T68" fmla="*/ 60325 w 43"/>
                <a:gd name="T69" fmla="*/ 77788 h 50"/>
                <a:gd name="T70" fmla="*/ 58738 w 43"/>
                <a:gd name="T71" fmla="*/ 79375 h 50"/>
                <a:gd name="T72" fmla="*/ 58738 w 43"/>
                <a:gd name="T73" fmla="*/ 79375 h 5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43" h="50">
                  <a:moveTo>
                    <a:pt x="37" y="50"/>
                  </a:moveTo>
                  <a:lnTo>
                    <a:pt x="37" y="50"/>
                  </a:lnTo>
                  <a:lnTo>
                    <a:pt x="33" y="48"/>
                  </a:lnTo>
                  <a:lnTo>
                    <a:pt x="30" y="44"/>
                  </a:lnTo>
                  <a:lnTo>
                    <a:pt x="28" y="35"/>
                  </a:lnTo>
                  <a:lnTo>
                    <a:pt x="24" y="29"/>
                  </a:lnTo>
                  <a:lnTo>
                    <a:pt x="20" y="23"/>
                  </a:lnTo>
                  <a:lnTo>
                    <a:pt x="15" y="19"/>
                  </a:lnTo>
                  <a:lnTo>
                    <a:pt x="9" y="14"/>
                  </a:lnTo>
                  <a:lnTo>
                    <a:pt x="5" y="13"/>
                  </a:lnTo>
                  <a:lnTo>
                    <a:pt x="3" y="11"/>
                  </a:lnTo>
                  <a:lnTo>
                    <a:pt x="1" y="10"/>
                  </a:lnTo>
                  <a:lnTo>
                    <a:pt x="0" y="8"/>
                  </a:lnTo>
                  <a:lnTo>
                    <a:pt x="0" y="5"/>
                  </a:lnTo>
                  <a:lnTo>
                    <a:pt x="1" y="3"/>
                  </a:lnTo>
                  <a:lnTo>
                    <a:pt x="4" y="0"/>
                  </a:lnTo>
                  <a:lnTo>
                    <a:pt x="7" y="0"/>
                  </a:lnTo>
                  <a:lnTo>
                    <a:pt x="9" y="0"/>
                  </a:lnTo>
                  <a:lnTo>
                    <a:pt x="13" y="1"/>
                  </a:lnTo>
                  <a:lnTo>
                    <a:pt x="18" y="4"/>
                  </a:lnTo>
                  <a:lnTo>
                    <a:pt x="23" y="8"/>
                  </a:lnTo>
                  <a:lnTo>
                    <a:pt x="29" y="14"/>
                  </a:lnTo>
                  <a:lnTo>
                    <a:pt x="34" y="20"/>
                  </a:lnTo>
                  <a:lnTo>
                    <a:pt x="39" y="30"/>
                  </a:lnTo>
                  <a:lnTo>
                    <a:pt x="43" y="42"/>
                  </a:lnTo>
                  <a:lnTo>
                    <a:pt x="43" y="44"/>
                  </a:lnTo>
                  <a:lnTo>
                    <a:pt x="43" y="47"/>
                  </a:lnTo>
                  <a:lnTo>
                    <a:pt x="41" y="48"/>
                  </a:lnTo>
                  <a:lnTo>
                    <a:pt x="38" y="49"/>
                  </a:lnTo>
                  <a:lnTo>
                    <a:pt x="37" y="50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36" name="Freeform 204"/>
            <p:cNvSpPr>
              <a:spLocks/>
            </p:cNvSpPr>
            <p:nvPr/>
          </p:nvSpPr>
          <p:spPr bwMode="auto">
            <a:xfrm>
              <a:off x="728663" y="4983163"/>
              <a:ext cx="65088" cy="80963"/>
            </a:xfrm>
            <a:custGeom>
              <a:avLst/>
              <a:gdLst>
                <a:gd name="T0" fmla="*/ 55563 w 41"/>
                <a:gd name="T1" fmla="*/ 80963 h 51"/>
                <a:gd name="T2" fmla="*/ 55563 w 41"/>
                <a:gd name="T3" fmla="*/ 80963 h 51"/>
                <a:gd name="T4" fmla="*/ 49213 w 41"/>
                <a:gd name="T5" fmla="*/ 76200 h 51"/>
                <a:gd name="T6" fmla="*/ 46038 w 41"/>
                <a:gd name="T7" fmla="*/ 71438 h 51"/>
                <a:gd name="T8" fmla="*/ 46038 w 41"/>
                <a:gd name="T9" fmla="*/ 71438 h 51"/>
                <a:gd name="T10" fmla="*/ 41275 w 41"/>
                <a:gd name="T11" fmla="*/ 58738 h 51"/>
                <a:gd name="T12" fmla="*/ 34925 w 41"/>
                <a:gd name="T13" fmla="*/ 46038 h 51"/>
                <a:gd name="T14" fmla="*/ 28575 w 41"/>
                <a:gd name="T15" fmla="*/ 36513 h 51"/>
                <a:gd name="T16" fmla="*/ 23813 w 41"/>
                <a:gd name="T17" fmla="*/ 30163 h 51"/>
                <a:gd name="T18" fmla="*/ 11113 w 41"/>
                <a:gd name="T19" fmla="*/ 22225 h 51"/>
                <a:gd name="T20" fmla="*/ 4763 w 41"/>
                <a:gd name="T21" fmla="*/ 20638 h 51"/>
                <a:gd name="T22" fmla="*/ 4763 w 41"/>
                <a:gd name="T23" fmla="*/ 20638 h 51"/>
                <a:gd name="T24" fmla="*/ 1588 w 41"/>
                <a:gd name="T25" fmla="*/ 17463 h 51"/>
                <a:gd name="T26" fmla="*/ 0 w 41"/>
                <a:gd name="T27" fmla="*/ 15875 h 51"/>
                <a:gd name="T28" fmla="*/ 0 w 41"/>
                <a:gd name="T29" fmla="*/ 12700 h 51"/>
                <a:gd name="T30" fmla="*/ 0 w 41"/>
                <a:gd name="T31" fmla="*/ 7938 h 51"/>
                <a:gd name="T32" fmla="*/ 0 w 41"/>
                <a:gd name="T33" fmla="*/ 7938 h 51"/>
                <a:gd name="T34" fmla="*/ 1588 w 41"/>
                <a:gd name="T35" fmla="*/ 4763 h 51"/>
                <a:gd name="T36" fmla="*/ 3175 w 41"/>
                <a:gd name="T37" fmla="*/ 0 h 51"/>
                <a:gd name="T38" fmla="*/ 7938 w 41"/>
                <a:gd name="T39" fmla="*/ 0 h 51"/>
                <a:gd name="T40" fmla="*/ 11113 w 41"/>
                <a:gd name="T41" fmla="*/ 0 h 51"/>
                <a:gd name="T42" fmla="*/ 11113 w 41"/>
                <a:gd name="T43" fmla="*/ 0 h 51"/>
                <a:gd name="T44" fmla="*/ 19050 w 41"/>
                <a:gd name="T45" fmla="*/ 1588 h 51"/>
                <a:gd name="T46" fmla="*/ 25400 w 41"/>
                <a:gd name="T47" fmla="*/ 6350 h 51"/>
                <a:gd name="T48" fmla="*/ 33338 w 41"/>
                <a:gd name="T49" fmla="*/ 12700 h 51"/>
                <a:gd name="T50" fmla="*/ 42863 w 41"/>
                <a:gd name="T51" fmla="*/ 22225 h 51"/>
                <a:gd name="T52" fmla="*/ 50800 w 41"/>
                <a:gd name="T53" fmla="*/ 31750 h 51"/>
                <a:gd name="T54" fmla="*/ 58738 w 41"/>
                <a:gd name="T55" fmla="*/ 47625 h 51"/>
                <a:gd name="T56" fmla="*/ 65088 w 41"/>
                <a:gd name="T57" fmla="*/ 66675 h 51"/>
                <a:gd name="T58" fmla="*/ 65088 w 41"/>
                <a:gd name="T59" fmla="*/ 66675 h 51"/>
                <a:gd name="T60" fmla="*/ 65088 w 41"/>
                <a:gd name="T61" fmla="*/ 69850 h 51"/>
                <a:gd name="T62" fmla="*/ 65088 w 41"/>
                <a:gd name="T63" fmla="*/ 74613 h 51"/>
                <a:gd name="T64" fmla="*/ 63500 w 41"/>
                <a:gd name="T65" fmla="*/ 77788 h 51"/>
                <a:gd name="T66" fmla="*/ 58738 w 41"/>
                <a:gd name="T67" fmla="*/ 77788 h 51"/>
                <a:gd name="T68" fmla="*/ 58738 w 41"/>
                <a:gd name="T69" fmla="*/ 77788 h 51"/>
                <a:gd name="T70" fmla="*/ 55563 w 41"/>
                <a:gd name="T71" fmla="*/ 80963 h 51"/>
                <a:gd name="T72" fmla="*/ 55563 w 41"/>
                <a:gd name="T73" fmla="*/ 80963 h 5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41" h="51">
                  <a:moveTo>
                    <a:pt x="35" y="51"/>
                  </a:moveTo>
                  <a:lnTo>
                    <a:pt x="35" y="51"/>
                  </a:lnTo>
                  <a:lnTo>
                    <a:pt x="31" y="48"/>
                  </a:lnTo>
                  <a:lnTo>
                    <a:pt x="29" y="45"/>
                  </a:lnTo>
                  <a:lnTo>
                    <a:pt x="26" y="37"/>
                  </a:lnTo>
                  <a:lnTo>
                    <a:pt x="22" y="29"/>
                  </a:lnTo>
                  <a:lnTo>
                    <a:pt x="18" y="23"/>
                  </a:lnTo>
                  <a:lnTo>
                    <a:pt x="15" y="19"/>
                  </a:lnTo>
                  <a:lnTo>
                    <a:pt x="7" y="14"/>
                  </a:lnTo>
                  <a:lnTo>
                    <a:pt x="3" y="13"/>
                  </a:lnTo>
                  <a:lnTo>
                    <a:pt x="1" y="11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5"/>
                  </a:lnTo>
                  <a:lnTo>
                    <a:pt x="1" y="3"/>
                  </a:lnTo>
                  <a:lnTo>
                    <a:pt x="2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12" y="1"/>
                  </a:lnTo>
                  <a:lnTo>
                    <a:pt x="16" y="4"/>
                  </a:lnTo>
                  <a:lnTo>
                    <a:pt x="21" y="8"/>
                  </a:lnTo>
                  <a:lnTo>
                    <a:pt x="27" y="14"/>
                  </a:lnTo>
                  <a:lnTo>
                    <a:pt x="32" y="20"/>
                  </a:lnTo>
                  <a:lnTo>
                    <a:pt x="37" y="30"/>
                  </a:lnTo>
                  <a:lnTo>
                    <a:pt x="41" y="42"/>
                  </a:lnTo>
                  <a:lnTo>
                    <a:pt x="41" y="44"/>
                  </a:lnTo>
                  <a:lnTo>
                    <a:pt x="41" y="47"/>
                  </a:lnTo>
                  <a:lnTo>
                    <a:pt x="40" y="49"/>
                  </a:lnTo>
                  <a:lnTo>
                    <a:pt x="37" y="49"/>
                  </a:lnTo>
                  <a:lnTo>
                    <a:pt x="35" y="51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37" name="Freeform 205"/>
            <p:cNvSpPr>
              <a:spLocks/>
            </p:cNvSpPr>
            <p:nvPr/>
          </p:nvSpPr>
          <p:spPr bwMode="auto">
            <a:xfrm>
              <a:off x="690563" y="5006975"/>
              <a:ext cx="66675" cy="80963"/>
            </a:xfrm>
            <a:custGeom>
              <a:avLst/>
              <a:gdLst>
                <a:gd name="T0" fmla="*/ 57150 w 42"/>
                <a:gd name="T1" fmla="*/ 80963 h 51"/>
                <a:gd name="T2" fmla="*/ 57150 w 42"/>
                <a:gd name="T3" fmla="*/ 80963 h 51"/>
                <a:gd name="T4" fmla="*/ 50800 w 42"/>
                <a:gd name="T5" fmla="*/ 77788 h 51"/>
                <a:gd name="T6" fmla="*/ 47625 w 42"/>
                <a:gd name="T7" fmla="*/ 73025 h 51"/>
                <a:gd name="T8" fmla="*/ 47625 w 42"/>
                <a:gd name="T9" fmla="*/ 73025 h 51"/>
                <a:gd name="T10" fmla="*/ 42863 w 42"/>
                <a:gd name="T11" fmla="*/ 58738 h 51"/>
                <a:gd name="T12" fmla="*/ 38100 w 42"/>
                <a:gd name="T13" fmla="*/ 46038 h 51"/>
                <a:gd name="T14" fmla="*/ 30163 w 42"/>
                <a:gd name="T15" fmla="*/ 38100 h 51"/>
                <a:gd name="T16" fmla="*/ 23813 w 42"/>
                <a:gd name="T17" fmla="*/ 30163 h 51"/>
                <a:gd name="T18" fmla="*/ 11113 w 42"/>
                <a:gd name="T19" fmla="*/ 22225 h 51"/>
                <a:gd name="T20" fmla="*/ 7938 w 42"/>
                <a:gd name="T21" fmla="*/ 20638 h 51"/>
                <a:gd name="T22" fmla="*/ 7938 w 42"/>
                <a:gd name="T23" fmla="*/ 20638 h 51"/>
                <a:gd name="T24" fmla="*/ 3175 w 42"/>
                <a:gd name="T25" fmla="*/ 19050 h 51"/>
                <a:gd name="T26" fmla="*/ 0 w 42"/>
                <a:gd name="T27" fmla="*/ 15875 h 51"/>
                <a:gd name="T28" fmla="*/ 0 w 42"/>
                <a:gd name="T29" fmla="*/ 12700 h 51"/>
                <a:gd name="T30" fmla="*/ 0 w 42"/>
                <a:gd name="T31" fmla="*/ 7938 h 51"/>
                <a:gd name="T32" fmla="*/ 0 w 42"/>
                <a:gd name="T33" fmla="*/ 7938 h 51"/>
                <a:gd name="T34" fmla="*/ 1588 w 42"/>
                <a:gd name="T35" fmla="*/ 4763 h 51"/>
                <a:gd name="T36" fmla="*/ 3175 w 42"/>
                <a:gd name="T37" fmla="*/ 0 h 51"/>
                <a:gd name="T38" fmla="*/ 7938 w 42"/>
                <a:gd name="T39" fmla="*/ 0 h 51"/>
                <a:gd name="T40" fmla="*/ 11113 w 42"/>
                <a:gd name="T41" fmla="*/ 0 h 51"/>
                <a:gd name="T42" fmla="*/ 11113 w 42"/>
                <a:gd name="T43" fmla="*/ 0 h 51"/>
                <a:gd name="T44" fmla="*/ 19050 w 42"/>
                <a:gd name="T45" fmla="*/ 3175 h 51"/>
                <a:gd name="T46" fmla="*/ 25400 w 42"/>
                <a:gd name="T47" fmla="*/ 6350 h 51"/>
                <a:gd name="T48" fmla="*/ 34925 w 42"/>
                <a:gd name="T49" fmla="*/ 12700 h 51"/>
                <a:gd name="T50" fmla="*/ 42863 w 42"/>
                <a:gd name="T51" fmla="*/ 22225 h 51"/>
                <a:gd name="T52" fmla="*/ 53975 w 42"/>
                <a:gd name="T53" fmla="*/ 31750 h 51"/>
                <a:gd name="T54" fmla="*/ 61913 w 42"/>
                <a:gd name="T55" fmla="*/ 47625 h 51"/>
                <a:gd name="T56" fmla="*/ 66675 w 42"/>
                <a:gd name="T57" fmla="*/ 66675 h 51"/>
                <a:gd name="T58" fmla="*/ 66675 w 42"/>
                <a:gd name="T59" fmla="*/ 66675 h 51"/>
                <a:gd name="T60" fmla="*/ 66675 w 42"/>
                <a:gd name="T61" fmla="*/ 69850 h 51"/>
                <a:gd name="T62" fmla="*/ 65088 w 42"/>
                <a:gd name="T63" fmla="*/ 74613 h 51"/>
                <a:gd name="T64" fmla="*/ 63500 w 42"/>
                <a:gd name="T65" fmla="*/ 77788 h 51"/>
                <a:gd name="T66" fmla="*/ 58738 w 42"/>
                <a:gd name="T67" fmla="*/ 77788 h 51"/>
                <a:gd name="T68" fmla="*/ 58738 w 42"/>
                <a:gd name="T69" fmla="*/ 77788 h 51"/>
                <a:gd name="T70" fmla="*/ 57150 w 42"/>
                <a:gd name="T71" fmla="*/ 80963 h 51"/>
                <a:gd name="T72" fmla="*/ 57150 w 42"/>
                <a:gd name="T73" fmla="*/ 80963 h 5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42" h="51">
                  <a:moveTo>
                    <a:pt x="36" y="51"/>
                  </a:moveTo>
                  <a:lnTo>
                    <a:pt x="36" y="51"/>
                  </a:lnTo>
                  <a:lnTo>
                    <a:pt x="32" y="49"/>
                  </a:lnTo>
                  <a:lnTo>
                    <a:pt x="30" y="46"/>
                  </a:lnTo>
                  <a:lnTo>
                    <a:pt x="27" y="37"/>
                  </a:lnTo>
                  <a:lnTo>
                    <a:pt x="24" y="29"/>
                  </a:lnTo>
                  <a:lnTo>
                    <a:pt x="19" y="24"/>
                  </a:lnTo>
                  <a:lnTo>
                    <a:pt x="15" y="19"/>
                  </a:lnTo>
                  <a:lnTo>
                    <a:pt x="7" y="14"/>
                  </a:lnTo>
                  <a:lnTo>
                    <a:pt x="5" y="13"/>
                  </a:lnTo>
                  <a:lnTo>
                    <a:pt x="2" y="12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5"/>
                  </a:lnTo>
                  <a:lnTo>
                    <a:pt x="1" y="3"/>
                  </a:lnTo>
                  <a:lnTo>
                    <a:pt x="2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12" y="2"/>
                  </a:lnTo>
                  <a:lnTo>
                    <a:pt x="16" y="4"/>
                  </a:lnTo>
                  <a:lnTo>
                    <a:pt x="22" y="8"/>
                  </a:lnTo>
                  <a:lnTo>
                    <a:pt x="27" y="14"/>
                  </a:lnTo>
                  <a:lnTo>
                    <a:pt x="34" y="20"/>
                  </a:lnTo>
                  <a:lnTo>
                    <a:pt x="39" y="30"/>
                  </a:lnTo>
                  <a:lnTo>
                    <a:pt x="42" y="42"/>
                  </a:lnTo>
                  <a:lnTo>
                    <a:pt x="42" y="44"/>
                  </a:lnTo>
                  <a:lnTo>
                    <a:pt x="41" y="47"/>
                  </a:lnTo>
                  <a:lnTo>
                    <a:pt x="40" y="49"/>
                  </a:lnTo>
                  <a:lnTo>
                    <a:pt x="37" y="49"/>
                  </a:lnTo>
                  <a:lnTo>
                    <a:pt x="36" y="51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38" name="Freeform 206"/>
            <p:cNvSpPr>
              <a:spLocks/>
            </p:cNvSpPr>
            <p:nvPr/>
          </p:nvSpPr>
          <p:spPr bwMode="auto">
            <a:xfrm>
              <a:off x="652463" y="5030788"/>
              <a:ext cx="68263" cy="80963"/>
            </a:xfrm>
            <a:custGeom>
              <a:avLst/>
              <a:gdLst>
                <a:gd name="T0" fmla="*/ 57150 w 43"/>
                <a:gd name="T1" fmla="*/ 80963 h 51"/>
                <a:gd name="T2" fmla="*/ 57150 w 43"/>
                <a:gd name="T3" fmla="*/ 80963 h 51"/>
                <a:gd name="T4" fmla="*/ 50800 w 43"/>
                <a:gd name="T5" fmla="*/ 79375 h 51"/>
                <a:gd name="T6" fmla="*/ 47625 w 43"/>
                <a:gd name="T7" fmla="*/ 73025 h 51"/>
                <a:gd name="T8" fmla="*/ 47625 w 43"/>
                <a:gd name="T9" fmla="*/ 73025 h 51"/>
                <a:gd name="T10" fmla="*/ 42863 w 43"/>
                <a:gd name="T11" fmla="*/ 58738 h 51"/>
                <a:gd name="T12" fmla="*/ 38100 w 43"/>
                <a:gd name="T13" fmla="*/ 46038 h 51"/>
                <a:gd name="T14" fmla="*/ 31750 w 43"/>
                <a:gd name="T15" fmla="*/ 38100 h 51"/>
                <a:gd name="T16" fmla="*/ 23813 w 43"/>
                <a:gd name="T17" fmla="*/ 30163 h 51"/>
                <a:gd name="T18" fmla="*/ 12700 w 43"/>
                <a:gd name="T19" fmla="*/ 22225 h 51"/>
                <a:gd name="T20" fmla="*/ 7938 w 43"/>
                <a:gd name="T21" fmla="*/ 20638 h 51"/>
                <a:gd name="T22" fmla="*/ 7938 w 43"/>
                <a:gd name="T23" fmla="*/ 20638 h 51"/>
                <a:gd name="T24" fmla="*/ 3175 w 43"/>
                <a:gd name="T25" fmla="*/ 19050 h 51"/>
                <a:gd name="T26" fmla="*/ 1588 w 43"/>
                <a:gd name="T27" fmla="*/ 15875 h 51"/>
                <a:gd name="T28" fmla="*/ 0 w 43"/>
                <a:gd name="T29" fmla="*/ 12700 h 51"/>
                <a:gd name="T30" fmla="*/ 0 w 43"/>
                <a:gd name="T31" fmla="*/ 7938 h 51"/>
                <a:gd name="T32" fmla="*/ 0 w 43"/>
                <a:gd name="T33" fmla="*/ 7938 h 51"/>
                <a:gd name="T34" fmla="*/ 1588 w 43"/>
                <a:gd name="T35" fmla="*/ 4763 h 51"/>
                <a:gd name="T36" fmla="*/ 4763 w 43"/>
                <a:gd name="T37" fmla="*/ 3175 h 51"/>
                <a:gd name="T38" fmla="*/ 7938 w 43"/>
                <a:gd name="T39" fmla="*/ 0 h 51"/>
                <a:gd name="T40" fmla="*/ 11113 w 43"/>
                <a:gd name="T41" fmla="*/ 0 h 51"/>
                <a:gd name="T42" fmla="*/ 11113 w 43"/>
                <a:gd name="T43" fmla="*/ 0 h 51"/>
                <a:gd name="T44" fmla="*/ 19050 w 43"/>
                <a:gd name="T45" fmla="*/ 3175 h 51"/>
                <a:gd name="T46" fmla="*/ 26988 w 43"/>
                <a:gd name="T47" fmla="*/ 6350 h 51"/>
                <a:gd name="T48" fmla="*/ 34925 w 43"/>
                <a:gd name="T49" fmla="*/ 14288 h 51"/>
                <a:gd name="T50" fmla="*/ 46038 w 43"/>
                <a:gd name="T51" fmla="*/ 22225 h 51"/>
                <a:gd name="T52" fmla="*/ 53975 w 43"/>
                <a:gd name="T53" fmla="*/ 34925 h 51"/>
                <a:gd name="T54" fmla="*/ 61913 w 43"/>
                <a:gd name="T55" fmla="*/ 49213 h 51"/>
                <a:gd name="T56" fmla="*/ 68263 w 43"/>
                <a:gd name="T57" fmla="*/ 66675 h 51"/>
                <a:gd name="T58" fmla="*/ 68263 w 43"/>
                <a:gd name="T59" fmla="*/ 66675 h 51"/>
                <a:gd name="T60" fmla="*/ 68263 w 43"/>
                <a:gd name="T61" fmla="*/ 69850 h 51"/>
                <a:gd name="T62" fmla="*/ 65088 w 43"/>
                <a:gd name="T63" fmla="*/ 74613 h 51"/>
                <a:gd name="T64" fmla="*/ 63500 w 43"/>
                <a:gd name="T65" fmla="*/ 79375 h 51"/>
                <a:gd name="T66" fmla="*/ 58738 w 43"/>
                <a:gd name="T67" fmla="*/ 80963 h 51"/>
                <a:gd name="T68" fmla="*/ 58738 w 43"/>
                <a:gd name="T69" fmla="*/ 80963 h 51"/>
                <a:gd name="T70" fmla="*/ 57150 w 43"/>
                <a:gd name="T71" fmla="*/ 80963 h 51"/>
                <a:gd name="T72" fmla="*/ 57150 w 43"/>
                <a:gd name="T73" fmla="*/ 80963 h 5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43" h="51">
                  <a:moveTo>
                    <a:pt x="36" y="51"/>
                  </a:moveTo>
                  <a:lnTo>
                    <a:pt x="36" y="51"/>
                  </a:lnTo>
                  <a:lnTo>
                    <a:pt x="32" y="50"/>
                  </a:lnTo>
                  <a:lnTo>
                    <a:pt x="30" y="46"/>
                  </a:lnTo>
                  <a:lnTo>
                    <a:pt x="27" y="37"/>
                  </a:lnTo>
                  <a:lnTo>
                    <a:pt x="24" y="29"/>
                  </a:lnTo>
                  <a:lnTo>
                    <a:pt x="20" y="24"/>
                  </a:lnTo>
                  <a:lnTo>
                    <a:pt x="15" y="19"/>
                  </a:lnTo>
                  <a:lnTo>
                    <a:pt x="8" y="14"/>
                  </a:lnTo>
                  <a:lnTo>
                    <a:pt x="5" y="13"/>
                  </a:lnTo>
                  <a:lnTo>
                    <a:pt x="2" y="12"/>
                  </a:lnTo>
                  <a:lnTo>
                    <a:pt x="1" y="10"/>
                  </a:lnTo>
                  <a:lnTo>
                    <a:pt x="0" y="8"/>
                  </a:lnTo>
                  <a:lnTo>
                    <a:pt x="0" y="5"/>
                  </a:lnTo>
                  <a:lnTo>
                    <a:pt x="1" y="3"/>
                  </a:lnTo>
                  <a:lnTo>
                    <a:pt x="3" y="2"/>
                  </a:lnTo>
                  <a:lnTo>
                    <a:pt x="5" y="0"/>
                  </a:lnTo>
                  <a:lnTo>
                    <a:pt x="7" y="0"/>
                  </a:lnTo>
                  <a:lnTo>
                    <a:pt x="12" y="2"/>
                  </a:lnTo>
                  <a:lnTo>
                    <a:pt x="17" y="4"/>
                  </a:lnTo>
                  <a:lnTo>
                    <a:pt x="22" y="9"/>
                  </a:lnTo>
                  <a:lnTo>
                    <a:pt x="29" y="14"/>
                  </a:lnTo>
                  <a:lnTo>
                    <a:pt x="34" y="22"/>
                  </a:lnTo>
                  <a:lnTo>
                    <a:pt x="39" y="31"/>
                  </a:lnTo>
                  <a:lnTo>
                    <a:pt x="43" y="42"/>
                  </a:lnTo>
                  <a:lnTo>
                    <a:pt x="43" y="44"/>
                  </a:lnTo>
                  <a:lnTo>
                    <a:pt x="41" y="47"/>
                  </a:lnTo>
                  <a:lnTo>
                    <a:pt x="40" y="50"/>
                  </a:lnTo>
                  <a:lnTo>
                    <a:pt x="37" y="51"/>
                  </a:lnTo>
                  <a:lnTo>
                    <a:pt x="36" y="51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39" name="Freeform 208"/>
            <p:cNvSpPr>
              <a:spLocks/>
            </p:cNvSpPr>
            <p:nvPr/>
          </p:nvSpPr>
          <p:spPr bwMode="auto">
            <a:xfrm>
              <a:off x="614363" y="5054600"/>
              <a:ext cx="68263" cy="80963"/>
            </a:xfrm>
            <a:custGeom>
              <a:avLst/>
              <a:gdLst>
                <a:gd name="T0" fmla="*/ 57150 w 43"/>
                <a:gd name="T1" fmla="*/ 80963 h 51"/>
                <a:gd name="T2" fmla="*/ 57150 w 43"/>
                <a:gd name="T3" fmla="*/ 80963 h 51"/>
                <a:gd name="T4" fmla="*/ 50800 w 43"/>
                <a:gd name="T5" fmla="*/ 79375 h 51"/>
                <a:gd name="T6" fmla="*/ 47625 w 43"/>
                <a:gd name="T7" fmla="*/ 73025 h 51"/>
                <a:gd name="T8" fmla="*/ 47625 w 43"/>
                <a:gd name="T9" fmla="*/ 73025 h 51"/>
                <a:gd name="T10" fmla="*/ 42863 w 43"/>
                <a:gd name="T11" fmla="*/ 58738 h 51"/>
                <a:gd name="T12" fmla="*/ 38100 w 43"/>
                <a:gd name="T13" fmla="*/ 46038 h 51"/>
                <a:gd name="T14" fmla="*/ 31750 w 43"/>
                <a:gd name="T15" fmla="*/ 38100 h 51"/>
                <a:gd name="T16" fmla="*/ 23813 w 43"/>
                <a:gd name="T17" fmla="*/ 30163 h 51"/>
                <a:gd name="T18" fmla="*/ 14288 w 43"/>
                <a:gd name="T19" fmla="*/ 22225 h 51"/>
                <a:gd name="T20" fmla="*/ 7938 w 43"/>
                <a:gd name="T21" fmla="*/ 20638 h 51"/>
                <a:gd name="T22" fmla="*/ 7938 w 43"/>
                <a:gd name="T23" fmla="*/ 20638 h 51"/>
                <a:gd name="T24" fmla="*/ 3175 w 43"/>
                <a:gd name="T25" fmla="*/ 20638 h 51"/>
                <a:gd name="T26" fmla="*/ 1588 w 43"/>
                <a:gd name="T27" fmla="*/ 17463 h 51"/>
                <a:gd name="T28" fmla="*/ 0 w 43"/>
                <a:gd name="T29" fmla="*/ 12700 h 51"/>
                <a:gd name="T30" fmla="*/ 1588 w 43"/>
                <a:gd name="T31" fmla="*/ 9525 h 51"/>
                <a:gd name="T32" fmla="*/ 1588 w 43"/>
                <a:gd name="T33" fmla="*/ 9525 h 51"/>
                <a:gd name="T34" fmla="*/ 1588 w 43"/>
                <a:gd name="T35" fmla="*/ 4763 h 51"/>
                <a:gd name="T36" fmla="*/ 6350 w 43"/>
                <a:gd name="T37" fmla="*/ 3175 h 51"/>
                <a:gd name="T38" fmla="*/ 9525 w 43"/>
                <a:gd name="T39" fmla="*/ 0 h 51"/>
                <a:gd name="T40" fmla="*/ 14288 w 43"/>
                <a:gd name="T41" fmla="*/ 0 h 51"/>
                <a:gd name="T42" fmla="*/ 14288 w 43"/>
                <a:gd name="T43" fmla="*/ 0 h 51"/>
                <a:gd name="T44" fmla="*/ 19050 w 43"/>
                <a:gd name="T45" fmla="*/ 4763 h 51"/>
                <a:gd name="T46" fmla="*/ 26988 w 43"/>
                <a:gd name="T47" fmla="*/ 9525 h 51"/>
                <a:gd name="T48" fmla="*/ 34925 w 43"/>
                <a:gd name="T49" fmla="*/ 14288 h 51"/>
                <a:gd name="T50" fmla="*/ 46038 w 43"/>
                <a:gd name="T51" fmla="*/ 22225 h 51"/>
                <a:gd name="T52" fmla="*/ 53975 w 43"/>
                <a:gd name="T53" fmla="*/ 34925 h 51"/>
                <a:gd name="T54" fmla="*/ 61913 w 43"/>
                <a:gd name="T55" fmla="*/ 49213 h 51"/>
                <a:gd name="T56" fmla="*/ 68263 w 43"/>
                <a:gd name="T57" fmla="*/ 66675 h 51"/>
                <a:gd name="T58" fmla="*/ 68263 w 43"/>
                <a:gd name="T59" fmla="*/ 66675 h 51"/>
                <a:gd name="T60" fmla="*/ 68263 w 43"/>
                <a:gd name="T61" fmla="*/ 71438 h 51"/>
                <a:gd name="T62" fmla="*/ 68263 w 43"/>
                <a:gd name="T63" fmla="*/ 74613 h 51"/>
                <a:gd name="T64" fmla="*/ 63500 w 43"/>
                <a:gd name="T65" fmla="*/ 79375 h 51"/>
                <a:gd name="T66" fmla="*/ 61913 w 43"/>
                <a:gd name="T67" fmla="*/ 80963 h 51"/>
                <a:gd name="T68" fmla="*/ 61913 w 43"/>
                <a:gd name="T69" fmla="*/ 80963 h 51"/>
                <a:gd name="T70" fmla="*/ 57150 w 43"/>
                <a:gd name="T71" fmla="*/ 80963 h 51"/>
                <a:gd name="T72" fmla="*/ 57150 w 43"/>
                <a:gd name="T73" fmla="*/ 80963 h 5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43" h="51">
                  <a:moveTo>
                    <a:pt x="36" y="51"/>
                  </a:moveTo>
                  <a:lnTo>
                    <a:pt x="36" y="51"/>
                  </a:lnTo>
                  <a:lnTo>
                    <a:pt x="32" y="50"/>
                  </a:lnTo>
                  <a:lnTo>
                    <a:pt x="30" y="46"/>
                  </a:lnTo>
                  <a:lnTo>
                    <a:pt x="27" y="37"/>
                  </a:lnTo>
                  <a:lnTo>
                    <a:pt x="24" y="29"/>
                  </a:lnTo>
                  <a:lnTo>
                    <a:pt x="20" y="24"/>
                  </a:lnTo>
                  <a:lnTo>
                    <a:pt x="15" y="19"/>
                  </a:lnTo>
                  <a:lnTo>
                    <a:pt x="9" y="14"/>
                  </a:lnTo>
                  <a:lnTo>
                    <a:pt x="5" y="13"/>
                  </a:lnTo>
                  <a:lnTo>
                    <a:pt x="2" y="13"/>
                  </a:lnTo>
                  <a:lnTo>
                    <a:pt x="1" y="11"/>
                  </a:lnTo>
                  <a:lnTo>
                    <a:pt x="0" y="8"/>
                  </a:lnTo>
                  <a:lnTo>
                    <a:pt x="1" y="6"/>
                  </a:lnTo>
                  <a:lnTo>
                    <a:pt x="1" y="3"/>
                  </a:lnTo>
                  <a:lnTo>
                    <a:pt x="4" y="2"/>
                  </a:lnTo>
                  <a:lnTo>
                    <a:pt x="6" y="0"/>
                  </a:lnTo>
                  <a:lnTo>
                    <a:pt x="9" y="0"/>
                  </a:lnTo>
                  <a:lnTo>
                    <a:pt x="12" y="3"/>
                  </a:lnTo>
                  <a:lnTo>
                    <a:pt x="17" y="6"/>
                  </a:lnTo>
                  <a:lnTo>
                    <a:pt x="22" y="9"/>
                  </a:lnTo>
                  <a:lnTo>
                    <a:pt x="29" y="14"/>
                  </a:lnTo>
                  <a:lnTo>
                    <a:pt x="34" y="22"/>
                  </a:lnTo>
                  <a:lnTo>
                    <a:pt x="39" y="31"/>
                  </a:lnTo>
                  <a:lnTo>
                    <a:pt x="43" y="42"/>
                  </a:lnTo>
                  <a:lnTo>
                    <a:pt x="43" y="45"/>
                  </a:lnTo>
                  <a:lnTo>
                    <a:pt x="43" y="47"/>
                  </a:lnTo>
                  <a:lnTo>
                    <a:pt x="40" y="50"/>
                  </a:lnTo>
                  <a:lnTo>
                    <a:pt x="39" y="51"/>
                  </a:lnTo>
                  <a:lnTo>
                    <a:pt x="36" y="51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40" name="Freeform 209"/>
            <p:cNvSpPr>
              <a:spLocks/>
            </p:cNvSpPr>
            <p:nvPr/>
          </p:nvSpPr>
          <p:spPr bwMode="auto">
            <a:xfrm>
              <a:off x="582613" y="5073650"/>
              <a:ext cx="61913" cy="71438"/>
            </a:xfrm>
            <a:custGeom>
              <a:avLst/>
              <a:gdLst>
                <a:gd name="T0" fmla="*/ 50800 w 39"/>
                <a:gd name="T1" fmla="*/ 71438 h 45"/>
                <a:gd name="T2" fmla="*/ 50800 w 39"/>
                <a:gd name="T3" fmla="*/ 71438 h 45"/>
                <a:gd name="T4" fmla="*/ 46038 w 39"/>
                <a:gd name="T5" fmla="*/ 71438 h 45"/>
                <a:gd name="T6" fmla="*/ 41275 w 39"/>
                <a:gd name="T7" fmla="*/ 65088 h 45"/>
                <a:gd name="T8" fmla="*/ 41275 w 39"/>
                <a:gd name="T9" fmla="*/ 65088 h 45"/>
                <a:gd name="T10" fmla="*/ 34925 w 39"/>
                <a:gd name="T11" fmla="*/ 55563 h 45"/>
                <a:gd name="T12" fmla="*/ 28575 w 39"/>
                <a:gd name="T13" fmla="*/ 46038 h 45"/>
                <a:gd name="T14" fmla="*/ 17463 w 39"/>
                <a:gd name="T15" fmla="*/ 31750 h 45"/>
                <a:gd name="T16" fmla="*/ 7938 w 39"/>
                <a:gd name="T17" fmla="*/ 23813 h 45"/>
                <a:gd name="T18" fmla="*/ 3175 w 39"/>
                <a:gd name="T19" fmla="*/ 19050 h 45"/>
                <a:gd name="T20" fmla="*/ 3175 w 39"/>
                <a:gd name="T21" fmla="*/ 19050 h 45"/>
                <a:gd name="T22" fmla="*/ 1588 w 39"/>
                <a:gd name="T23" fmla="*/ 17463 h 45"/>
                <a:gd name="T24" fmla="*/ 0 w 39"/>
                <a:gd name="T25" fmla="*/ 14288 h 45"/>
                <a:gd name="T26" fmla="*/ 0 w 39"/>
                <a:gd name="T27" fmla="*/ 9525 h 45"/>
                <a:gd name="T28" fmla="*/ 0 w 39"/>
                <a:gd name="T29" fmla="*/ 6350 h 45"/>
                <a:gd name="T30" fmla="*/ 0 w 39"/>
                <a:gd name="T31" fmla="*/ 6350 h 45"/>
                <a:gd name="T32" fmla="*/ 3175 w 39"/>
                <a:gd name="T33" fmla="*/ 1588 h 45"/>
                <a:gd name="T34" fmla="*/ 4763 w 39"/>
                <a:gd name="T35" fmla="*/ 1588 h 45"/>
                <a:gd name="T36" fmla="*/ 9525 w 39"/>
                <a:gd name="T37" fmla="*/ 0 h 45"/>
                <a:gd name="T38" fmla="*/ 12700 w 39"/>
                <a:gd name="T39" fmla="*/ 1588 h 45"/>
                <a:gd name="T40" fmla="*/ 12700 w 39"/>
                <a:gd name="T41" fmla="*/ 1588 h 45"/>
                <a:gd name="T42" fmla="*/ 19050 w 39"/>
                <a:gd name="T43" fmla="*/ 6350 h 45"/>
                <a:gd name="T44" fmla="*/ 31750 w 39"/>
                <a:gd name="T45" fmla="*/ 15875 h 45"/>
                <a:gd name="T46" fmla="*/ 46038 w 39"/>
                <a:gd name="T47" fmla="*/ 33338 h 45"/>
                <a:gd name="T48" fmla="*/ 53975 w 39"/>
                <a:gd name="T49" fmla="*/ 44450 h 45"/>
                <a:gd name="T50" fmla="*/ 58738 w 39"/>
                <a:gd name="T51" fmla="*/ 57150 h 45"/>
                <a:gd name="T52" fmla="*/ 58738 w 39"/>
                <a:gd name="T53" fmla="*/ 57150 h 45"/>
                <a:gd name="T54" fmla="*/ 61913 w 39"/>
                <a:gd name="T55" fmla="*/ 61913 h 45"/>
                <a:gd name="T56" fmla="*/ 58738 w 39"/>
                <a:gd name="T57" fmla="*/ 65088 h 45"/>
                <a:gd name="T58" fmla="*/ 57150 w 39"/>
                <a:gd name="T59" fmla="*/ 69850 h 45"/>
                <a:gd name="T60" fmla="*/ 55563 w 39"/>
                <a:gd name="T61" fmla="*/ 71438 h 45"/>
                <a:gd name="T62" fmla="*/ 55563 w 39"/>
                <a:gd name="T63" fmla="*/ 71438 h 45"/>
                <a:gd name="T64" fmla="*/ 50800 w 39"/>
                <a:gd name="T65" fmla="*/ 71438 h 45"/>
                <a:gd name="T66" fmla="*/ 50800 w 39"/>
                <a:gd name="T67" fmla="*/ 71438 h 4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39" h="45">
                  <a:moveTo>
                    <a:pt x="32" y="45"/>
                  </a:moveTo>
                  <a:lnTo>
                    <a:pt x="32" y="45"/>
                  </a:lnTo>
                  <a:lnTo>
                    <a:pt x="29" y="45"/>
                  </a:lnTo>
                  <a:lnTo>
                    <a:pt x="26" y="41"/>
                  </a:lnTo>
                  <a:lnTo>
                    <a:pt x="22" y="35"/>
                  </a:lnTo>
                  <a:lnTo>
                    <a:pt x="18" y="29"/>
                  </a:lnTo>
                  <a:lnTo>
                    <a:pt x="11" y="20"/>
                  </a:lnTo>
                  <a:lnTo>
                    <a:pt x="5" y="15"/>
                  </a:lnTo>
                  <a:lnTo>
                    <a:pt x="2" y="12"/>
                  </a:lnTo>
                  <a:lnTo>
                    <a:pt x="1" y="11"/>
                  </a:lnTo>
                  <a:lnTo>
                    <a:pt x="0" y="9"/>
                  </a:lnTo>
                  <a:lnTo>
                    <a:pt x="0" y="6"/>
                  </a:lnTo>
                  <a:lnTo>
                    <a:pt x="0" y="4"/>
                  </a:lnTo>
                  <a:lnTo>
                    <a:pt x="2" y="1"/>
                  </a:lnTo>
                  <a:lnTo>
                    <a:pt x="3" y="1"/>
                  </a:lnTo>
                  <a:lnTo>
                    <a:pt x="6" y="0"/>
                  </a:lnTo>
                  <a:lnTo>
                    <a:pt x="8" y="1"/>
                  </a:lnTo>
                  <a:lnTo>
                    <a:pt x="12" y="4"/>
                  </a:lnTo>
                  <a:lnTo>
                    <a:pt x="20" y="10"/>
                  </a:lnTo>
                  <a:lnTo>
                    <a:pt x="29" y="21"/>
                  </a:lnTo>
                  <a:lnTo>
                    <a:pt x="34" y="28"/>
                  </a:lnTo>
                  <a:lnTo>
                    <a:pt x="37" y="36"/>
                  </a:lnTo>
                  <a:lnTo>
                    <a:pt x="39" y="39"/>
                  </a:lnTo>
                  <a:lnTo>
                    <a:pt x="37" y="41"/>
                  </a:lnTo>
                  <a:lnTo>
                    <a:pt x="36" y="44"/>
                  </a:lnTo>
                  <a:lnTo>
                    <a:pt x="35" y="45"/>
                  </a:lnTo>
                  <a:lnTo>
                    <a:pt x="32" y="45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41" name="Freeform 210"/>
            <p:cNvSpPr>
              <a:spLocks/>
            </p:cNvSpPr>
            <p:nvPr/>
          </p:nvSpPr>
          <p:spPr bwMode="auto">
            <a:xfrm>
              <a:off x="546101" y="5095875"/>
              <a:ext cx="60325" cy="61913"/>
            </a:xfrm>
            <a:custGeom>
              <a:avLst/>
              <a:gdLst>
                <a:gd name="T0" fmla="*/ 49213 w 38"/>
                <a:gd name="T1" fmla="*/ 61913 h 39"/>
                <a:gd name="T2" fmla="*/ 49213 w 38"/>
                <a:gd name="T3" fmla="*/ 61913 h 39"/>
                <a:gd name="T4" fmla="*/ 44450 w 38"/>
                <a:gd name="T5" fmla="*/ 58738 h 39"/>
                <a:gd name="T6" fmla="*/ 39688 w 38"/>
                <a:gd name="T7" fmla="*/ 55563 h 39"/>
                <a:gd name="T8" fmla="*/ 39688 w 38"/>
                <a:gd name="T9" fmla="*/ 55563 h 39"/>
                <a:gd name="T10" fmla="*/ 36513 w 38"/>
                <a:gd name="T11" fmla="*/ 46038 h 39"/>
                <a:gd name="T12" fmla="*/ 30163 w 38"/>
                <a:gd name="T13" fmla="*/ 38100 h 39"/>
                <a:gd name="T14" fmla="*/ 20638 w 38"/>
                <a:gd name="T15" fmla="*/ 26988 h 39"/>
                <a:gd name="T16" fmla="*/ 9525 w 38"/>
                <a:gd name="T17" fmla="*/ 22225 h 39"/>
                <a:gd name="T18" fmla="*/ 6350 w 38"/>
                <a:gd name="T19" fmla="*/ 19050 h 39"/>
                <a:gd name="T20" fmla="*/ 6350 w 38"/>
                <a:gd name="T21" fmla="*/ 19050 h 39"/>
                <a:gd name="T22" fmla="*/ 3175 w 38"/>
                <a:gd name="T23" fmla="*/ 17463 h 39"/>
                <a:gd name="T24" fmla="*/ 0 w 38"/>
                <a:gd name="T25" fmla="*/ 15875 h 39"/>
                <a:gd name="T26" fmla="*/ 0 w 38"/>
                <a:gd name="T27" fmla="*/ 11113 h 39"/>
                <a:gd name="T28" fmla="*/ 0 w 38"/>
                <a:gd name="T29" fmla="*/ 7938 h 39"/>
                <a:gd name="T30" fmla="*/ 0 w 38"/>
                <a:gd name="T31" fmla="*/ 7938 h 39"/>
                <a:gd name="T32" fmla="*/ 1588 w 38"/>
                <a:gd name="T33" fmla="*/ 3175 h 39"/>
                <a:gd name="T34" fmla="*/ 3175 w 38"/>
                <a:gd name="T35" fmla="*/ 1588 h 39"/>
                <a:gd name="T36" fmla="*/ 7938 w 38"/>
                <a:gd name="T37" fmla="*/ 0 h 39"/>
                <a:gd name="T38" fmla="*/ 11113 w 38"/>
                <a:gd name="T39" fmla="*/ 0 h 39"/>
                <a:gd name="T40" fmla="*/ 11113 w 38"/>
                <a:gd name="T41" fmla="*/ 0 h 39"/>
                <a:gd name="T42" fmla="*/ 17463 w 38"/>
                <a:gd name="T43" fmla="*/ 1588 h 39"/>
                <a:gd name="T44" fmla="*/ 30163 w 38"/>
                <a:gd name="T45" fmla="*/ 9525 h 39"/>
                <a:gd name="T46" fmla="*/ 38100 w 38"/>
                <a:gd name="T47" fmla="*/ 15875 h 39"/>
                <a:gd name="T48" fmla="*/ 46038 w 38"/>
                <a:gd name="T49" fmla="*/ 23813 h 39"/>
                <a:gd name="T50" fmla="*/ 52388 w 38"/>
                <a:gd name="T51" fmla="*/ 33338 h 39"/>
                <a:gd name="T52" fmla="*/ 60325 w 38"/>
                <a:gd name="T53" fmla="*/ 47625 h 39"/>
                <a:gd name="T54" fmla="*/ 60325 w 38"/>
                <a:gd name="T55" fmla="*/ 47625 h 39"/>
                <a:gd name="T56" fmla="*/ 60325 w 38"/>
                <a:gd name="T57" fmla="*/ 50800 h 39"/>
                <a:gd name="T58" fmla="*/ 60325 w 38"/>
                <a:gd name="T59" fmla="*/ 55563 h 39"/>
                <a:gd name="T60" fmla="*/ 57150 w 38"/>
                <a:gd name="T61" fmla="*/ 58738 h 39"/>
                <a:gd name="T62" fmla="*/ 53975 w 38"/>
                <a:gd name="T63" fmla="*/ 61913 h 39"/>
                <a:gd name="T64" fmla="*/ 53975 w 38"/>
                <a:gd name="T65" fmla="*/ 61913 h 39"/>
                <a:gd name="T66" fmla="*/ 49213 w 38"/>
                <a:gd name="T67" fmla="*/ 61913 h 39"/>
                <a:gd name="T68" fmla="*/ 49213 w 38"/>
                <a:gd name="T69" fmla="*/ 61913 h 3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8" h="39">
                  <a:moveTo>
                    <a:pt x="31" y="39"/>
                  </a:moveTo>
                  <a:lnTo>
                    <a:pt x="31" y="39"/>
                  </a:lnTo>
                  <a:lnTo>
                    <a:pt x="28" y="37"/>
                  </a:lnTo>
                  <a:lnTo>
                    <a:pt x="25" y="35"/>
                  </a:lnTo>
                  <a:lnTo>
                    <a:pt x="23" y="29"/>
                  </a:lnTo>
                  <a:lnTo>
                    <a:pt x="19" y="24"/>
                  </a:lnTo>
                  <a:lnTo>
                    <a:pt x="13" y="17"/>
                  </a:lnTo>
                  <a:lnTo>
                    <a:pt x="6" y="14"/>
                  </a:lnTo>
                  <a:lnTo>
                    <a:pt x="4" y="12"/>
                  </a:lnTo>
                  <a:lnTo>
                    <a:pt x="2" y="11"/>
                  </a:lnTo>
                  <a:lnTo>
                    <a:pt x="0" y="10"/>
                  </a:lnTo>
                  <a:lnTo>
                    <a:pt x="0" y="7"/>
                  </a:lnTo>
                  <a:lnTo>
                    <a:pt x="0" y="5"/>
                  </a:lnTo>
                  <a:lnTo>
                    <a:pt x="1" y="2"/>
                  </a:lnTo>
                  <a:lnTo>
                    <a:pt x="2" y="1"/>
                  </a:lnTo>
                  <a:lnTo>
                    <a:pt x="5" y="0"/>
                  </a:lnTo>
                  <a:lnTo>
                    <a:pt x="7" y="0"/>
                  </a:lnTo>
                  <a:lnTo>
                    <a:pt x="11" y="1"/>
                  </a:lnTo>
                  <a:lnTo>
                    <a:pt x="19" y="6"/>
                  </a:lnTo>
                  <a:lnTo>
                    <a:pt x="24" y="10"/>
                  </a:lnTo>
                  <a:lnTo>
                    <a:pt x="29" y="15"/>
                  </a:lnTo>
                  <a:lnTo>
                    <a:pt x="33" y="21"/>
                  </a:lnTo>
                  <a:lnTo>
                    <a:pt x="38" y="30"/>
                  </a:lnTo>
                  <a:lnTo>
                    <a:pt x="38" y="32"/>
                  </a:lnTo>
                  <a:lnTo>
                    <a:pt x="38" y="35"/>
                  </a:lnTo>
                  <a:lnTo>
                    <a:pt x="36" y="37"/>
                  </a:lnTo>
                  <a:lnTo>
                    <a:pt x="34" y="39"/>
                  </a:lnTo>
                  <a:lnTo>
                    <a:pt x="31" y="39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42" name="Freeform 211"/>
            <p:cNvSpPr>
              <a:spLocks/>
            </p:cNvSpPr>
            <p:nvPr/>
          </p:nvSpPr>
          <p:spPr bwMode="auto">
            <a:xfrm>
              <a:off x="514351" y="5118100"/>
              <a:ext cx="60325" cy="63500"/>
            </a:xfrm>
            <a:custGeom>
              <a:avLst/>
              <a:gdLst>
                <a:gd name="T0" fmla="*/ 49213 w 38"/>
                <a:gd name="T1" fmla="*/ 63500 h 40"/>
                <a:gd name="T2" fmla="*/ 49213 w 38"/>
                <a:gd name="T3" fmla="*/ 63500 h 40"/>
                <a:gd name="T4" fmla="*/ 42863 w 38"/>
                <a:gd name="T5" fmla="*/ 61913 h 40"/>
                <a:gd name="T6" fmla="*/ 39688 w 38"/>
                <a:gd name="T7" fmla="*/ 55563 h 40"/>
                <a:gd name="T8" fmla="*/ 39688 w 38"/>
                <a:gd name="T9" fmla="*/ 55563 h 40"/>
                <a:gd name="T10" fmla="*/ 34925 w 38"/>
                <a:gd name="T11" fmla="*/ 47625 h 40"/>
                <a:gd name="T12" fmla="*/ 30163 w 38"/>
                <a:gd name="T13" fmla="*/ 39688 h 40"/>
                <a:gd name="T14" fmla="*/ 17463 w 38"/>
                <a:gd name="T15" fmla="*/ 28575 h 40"/>
                <a:gd name="T16" fmla="*/ 9525 w 38"/>
                <a:gd name="T17" fmla="*/ 20638 h 40"/>
                <a:gd name="T18" fmla="*/ 6350 w 38"/>
                <a:gd name="T19" fmla="*/ 19050 h 40"/>
                <a:gd name="T20" fmla="*/ 6350 w 38"/>
                <a:gd name="T21" fmla="*/ 19050 h 40"/>
                <a:gd name="T22" fmla="*/ 1588 w 38"/>
                <a:gd name="T23" fmla="*/ 17463 h 40"/>
                <a:gd name="T24" fmla="*/ 0 w 38"/>
                <a:gd name="T25" fmla="*/ 12700 h 40"/>
                <a:gd name="T26" fmla="*/ 0 w 38"/>
                <a:gd name="T27" fmla="*/ 9525 h 40"/>
                <a:gd name="T28" fmla="*/ 0 w 38"/>
                <a:gd name="T29" fmla="*/ 4763 h 40"/>
                <a:gd name="T30" fmla="*/ 0 w 38"/>
                <a:gd name="T31" fmla="*/ 4763 h 40"/>
                <a:gd name="T32" fmla="*/ 3175 w 38"/>
                <a:gd name="T33" fmla="*/ 3175 h 40"/>
                <a:gd name="T34" fmla="*/ 6350 w 38"/>
                <a:gd name="T35" fmla="*/ 0 h 40"/>
                <a:gd name="T36" fmla="*/ 9525 w 38"/>
                <a:gd name="T37" fmla="*/ 0 h 40"/>
                <a:gd name="T38" fmla="*/ 14288 w 38"/>
                <a:gd name="T39" fmla="*/ 1588 h 40"/>
                <a:gd name="T40" fmla="*/ 14288 w 38"/>
                <a:gd name="T41" fmla="*/ 1588 h 40"/>
                <a:gd name="T42" fmla="*/ 19050 w 38"/>
                <a:gd name="T43" fmla="*/ 3175 h 40"/>
                <a:gd name="T44" fmla="*/ 31750 w 38"/>
                <a:gd name="T45" fmla="*/ 12700 h 40"/>
                <a:gd name="T46" fmla="*/ 46038 w 38"/>
                <a:gd name="T47" fmla="*/ 26988 h 40"/>
                <a:gd name="T48" fmla="*/ 52388 w 38"/>
                <a:gd name="T49" fmla="*/ 34925 h 40"/>
                <a:gd name="T50" fmla="*/ 57150 w 38"/>
                <a:gd name="T51" fmla="*/ 47625 h 40"/>
                <a:gd name="T52" fmla="*/ 57150 w 38"/>
                <a:gd name="T53" fmla="*/ 47625 h 40"/>
                <a:gd name="T54" fmla="*/ 60325 w 38"/>
                <a:gd name="T55" fmla="*/ 50800 h 40"/>
                <a:gd name="T56" fmla="*/ 60325 w 38"/>
                <a:gd name="T57" fmla="*/ 55563 h 40"/>
                <a:gd name="T58" fmla="*/ 57150 w 38"/>
                <a:gd name="T59" fmla="*/ 58738 h 40"/>
                <a:gd name="T60" fmla="*/ 53975 w 38"/>
                <a:gd name="T61" fmla="*/ 61913 h 40"/>
                <a:gd name="T62" fmla="*/ 53975 w 38"/>
                <a:gd name="T63" fmla="*/ 61913 h 40"/>
                <a:gd name="T64" fmla="*/ 49213 w 38"/>
                <a:gd name="T65" fmla="*/ 63500 h 40"/>
                <a:gd name="T66" fmla="*/ 49213 w 38"/>
                <a:gd name="T67" fmla="*/ 63500 h 4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38" h="40">
                  <a:moveTo>
                    <a:pt x="31" y="40"/>
                  </a:moveTo>
                  <a:lnTo>
                    <a:pt x="31" y="40"/>
                  </a:lnTo>
                  <a:lnTo>
                    <a:pt x="27" y="39"/>
                  </a:lnTo>
                  <a:lnTo>
                    <a:pt x="25" y="35"/>
                  </a:lnTo>
                  <a:lnTo>
                    <a:pt x="22" y="30"/>
                  </a:lnTo>
                  <a:lnTo>
                    <a:pt x="19" y="25"/>
                  </a:lnTo>
                  <a:lnTo>
                    <a:pt x="11" y="18"/>
                  </a:lnTo>
                  <a:lnTo>
                    <a:pt x="6" y="13"/>
                  </a:lnTo>
                  <a:lnTo>
                    <a:pt x="4" y="12"/>
                  </a:lnTo>
                  <a:lnTo>
                    <a:pt x="1" y="11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3"/>
                  </a:lnTo>
                  <a:lnTo>
                    <a:pt x="2" y="2"/>
                  </a:lnTo>
                  <a:lnTo>
                    <a:pt x="4" y="0"/>
                  </a:lnTo>
                  <a:lnTo>
                    <a:pt x="6" y="0"/>
                  </a:lnTo>
                  <a:lnTo>
                    <a:pt x="9" y="1"/>
                  </a:lnTo>
                  <a:lnTo>
                    <a:pt x="12" y="2"/>
                  </a:lnTo>
                  <a:lnTo>
                    <a:pt x="20" y="8"/>
                  </a:lnTo>
                  <a:lnTo>
                    <a:pt x="29" y="17"/>
                  </a:lnTo>
                  <a:lnTo>
                    <a:pt x="33" y="22"/>
                  </a:lnTo>
                  <a:lnTo>
                    <a:pt x="36" y="30"/>
                  </a:lnTo>
                  <a:lnTo>
                    <a:pt x="38" y="32"/>
                  </a:lnTo>
                  <a:lnTo>
                    <a:pt x="38" y="35"/>
                  </a:lnTo>
                  <a:lnTo>
                    <a:pt x="36" y="37"/>
                  </a:lnTo>
                  <a:lnTo>
                    <a:pt x="34" y="39"/>
                  </a:lnTo>
                  <a:lnTo>
                    <a:pt x="31" y="40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43" name="Freeform 212"/>
            <p:cNvSpPr>
              <a:spLocks/>
            </p:cNvSpPr>
            <p:nvPr/>
          </p:nvSpPr>
          <p:spPr bwMode="auto">
            <a:xfrm>
              <a:off x="484188" y="5141913"/>
              <a:ext cx="52388" cy="55563"/>
            </a:xfrm>
            <a:custGeom>
              <a:avLst/>
              <a:gdLst>
                <a:gd name="T0" fmla="*/ 41275 w 33"/>
                <a:gd name="T1" fmla="*/ 55563 h 35"/>
                <a:gd name="T2" fmla="*/ 41275 w 33"/>
                <a:gd name="T3" fmla="*/ 55563 h 35"/>
                <a:gd name="T4" fmla="*/ 38100 w 33"/>
                <a:gd name="T5" fmla="*/ 53975 h 35"/>
                <a:gd name="T6" fmla="*/ 33338 w 33"/>
                <a:gd name="T7" fmla="*/ 50800 h 35"/>
                <a:gd name="T8" fmla="*/ 33338 w 33"/>
                <a:gd name="T9" fmla="*/ 50800 h 35"/>
                <a:gd name="T10" fmla="*/ 22225 w 33"/>
                <a:gd name="T11" fmla="*/ 34925 h 35"/>
                <a:gd name="T12" fmla="*/ 14288 w 33"/>
                <a:gd name="T13" fmla="*/ 25400 h 35"/>
                <a:gd name="T14" fmla="*/ 6350 w 33"/>
                <a:gd name="T15" fmla="*/ 22225 h 35"/>
                <a:gd name="T16" fmla="*/ 6350 w 33"/>
                <a:gd name="T17" fmla="*/ 22225 h 35"/>
                <a:gd name="T18" fmla="*/ 1588 w 33"/>
                <a:gd name="T19" fmla="*/ 19050 h 35"/>
                <a:gd name="T20" fmla="*/ 0 w 33"/>
                <a:gd name="T21" fmla="*/ 15875 h 35"/>
                <a:gd name="T22" fmla="*/ 0 w 33"/>
                <a:gd name="T23" fmla="*/ 11113 h 35"/>
                <a:gd name="T24" fmla="*/ 0 w 33"/>
                <a:gd name="T25" fmla="*/ 7938 h 35"/>
                <a:gd name="T26" fmla="*/ 0 w 33"/>
                <a:gd name="T27" fmla="*/ 7938 h 35"/>
                <a:gd name="T28" fmla="*/ 1588 w 33"/>
                <a:gd name="T29" fmla="*/ 3175 h 35"/>
                <a:gd name="T30" fmla="*/ 6350 w 33"/>
                <a:gd name="T31" fmla="*/ 1588 h 35"/>
                <a:gd name="T32" fmla="*/ 7938 w 33"/>
                <a:gd name="T33" fmla="*/ 0 h 35"/>
                <a:gd name="T34" fmla="*/ 11113 w 33"/>
                <a:gd name="T35" fmla="*/ 1588 h 35"/>
                <a:gd name="T36" fmla="*/ 11113 w 33"/>
                <a:gd name="T37" fmla="*/ 1588 h 35"/>
                <a:gd name="T38" fmla="*/ 15875 w 33"/>
                <a:gd name="T39" fmla="*/ 3175 h 35"/>
                <a:gd name="T40" fmla="*/ 23813 w 33"/>
                <a:gd name="T41" fmla="*/ 7938 h 35"/>
                <a:gd name="T42" fmla="*/ 36513 w 33"/>
                <a:gd name="T43" fmla="*/ 19050 h 35"/>
                <a:gd name="T44" fmla="*/ 52388 w 33"/>
                <a:gd name="T45" fmla="*/ 38100 h 35"/>
                <a:gd name="T46" fmla="*/ 52388 w 33"/>
                <a:gd name="T47" fmla="*/ 38100 h 35"/>
                <a:gd name="T48" fmla="*/ 52388 w 33"/>
                <a:gd name="T49" fmla="*/ 41275 h 35"/>
                <a:gd name="T50" fmla="*/ 52388 w 33"/>
                <a:gd name="T51" fmla="*/ 46038 h 35"/>
                <a:gd name="T52" fmla="*/ 52388 w 33"/>
                <a:gd name="T53" fmla="*/ 49213 h 35"/>
                <a:gd name="T54" fmla="*/ 47625 w 33"/>
                <a:gd name="T55" fmla="*/ 53975 h 35"/>
                <a:gd name="T56" fmla="*/ 47625 w 33"/>
                <a:gd name="T57" fmla="*/ 53975 h 35"/>
                <a:gd name="T58" fmla="*/ 41275 w 33"/>
                <a:gd name="T59" fmla="*/ 55563 h 35"/>
                <a:gd name="T60" fmla="*/ 41275 w 33"/>
                <a:gd name="T61" fmla="*/ 55563 h 35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33" h="35">
                  <a:moveTo>
                    <a:pt x="26" y="35"/>
                  </a:moveTo>
                  <a:lnTo>
                    <a:pt x="26" y="35"/>
                  </a:lnTo>
                  <a:lnTo>
                    <a:pt x="24" y="34"/>
                  </a:lnTo>
                  <a:lnTo>
                    <a:pt x="21" y="32"/>
                  </a:lnTo>
                  <a:lnTo>
                    <a:pt x="14" y="22"/>
                  </a:lnTo>
                  <a:lnTo>
                    <a:pt x="9" y="16"/>
                  </a:lnTo>
                  <a:lnTo>
                    <a:pt x="4" y="14"/>
                  </a:lnTo>
                  <a:lnTo>
                    <a:pt x="1" y="12"/>
                  </a:lnTo>
                  <a:lnTo>
                    <a:pt x="0" y="10"/>
                  </a:lnTo>
                  <a:lnTo>
                    <a:pt x="0" y="7"/>
                  </a:lnTo>
                  <a:lnTo>
                    <a:pt x="0" y="5"/>
                  </a:lnTo>
                  <a:lnTo>
                    <a:pt x="1" y="2"/>
                  </a:lnTo>
                  <a:lnTo>
                    <a:pt x="4" y="1"/>
                  </a:lnTo>
                  <a:lnTo>
                    <a:pt x="5" y="0"/>
                  </a:lnTo>
                  <a:lnTo>
                    <a:pt x="7" y="1"/>
                  </a:lnTo>
                  <a:lnTo>
                    <a:pt x="10" y="2"/>
                  </a:lnTo>
                  <a:lnTo>
                    <a:pt x="15" y="5"/>
                  </a:lnTo>
                  <a:lnTo>
                    <a:pt x="23" y="12"/>
                  </a:lnTo>
                  <a:lnTo>
                    <a:pt x="33" y="24"/>
                  </a:lnTo>
                  <a:lnTo>
                    <a:pt x="33" y="26"/>
                  </a:lnTo>
                  <a:lnTo>
                    <a:pt x="33" y="29"/>
                  </a:lnTo>
                  <a:lnTo>
                    <a:pt x="33" y="31"/>
                  </a:lnTo>
                  <a:lnTo>
                    <a:pt x="30" y="34"/>
                  </a:lnTo>
                  <a:lnTo>
                    <a:pt x="26" y="35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44" name="Freeform 213"/>
            <p:cNvSpPr>
              <a:spLocks/>
            </p:cNvSpPr>
            <p:nvPr/>
          </p:nvSpPr>
          <p:spPr bwMode="auto">
            <a:xfrm>
              <a:off x="455613" y="5164138"/>
              <a:ext cx="44450" cy="42863"/>
            </a:xfrm>
            <a:custGeom>
              <a:avLst/>
              <a:gdLst>
                <a:gd name="T0" fmla="*/ 34925 w 28"/>
                <a:gd name="T1" fmla="*/ 42863 h 27"/>
                <a:gd name="T2" fmla="*/ 34925 w 28"/>
                <a:gd name="T3" fmla="*/ 42863 h 27"/>
                <a:gd name="T4" fmla="*/ 28575 w 28"/>
                <a:gd name="T5" fmla="*/ 41275 h 27"/>
                <a:gd name="T6" fmla="*/ 26988 w 28"/>
                <a:gd name="T7" fmla="*/ 39688 h 27"/>
                <a:gd name="T8" fmla="*/ 26988 w 28"/>
                <a:gd name="T9" fmla="*/ 39688 h 27"/>
                <a:gd name="T10" fmla="*/ 11113 w 28"/>
                <a:gd name="T11" fmla="*/ 23813 h 27"/>
                <a:gd name="T12" fmla="*/ 4763 w 28"/>
                <a:gd name="T13" fmla="*/ 17463 h 27"/>
                <a:gd name="T14" fmla="*/ 4763 w 28"/>
                <a:gd name="T15" fmla="*/ 17463 h 27"/>
                <a:gd name="T16" fmla="*/ 1588 w 28"/>
                <a:gd name="T17" fmla="*/ 15875 h 27"/>
                <a:gd name="T18" fmla="*/ 0 w 28"/>
                <a:gd name="T19" fmla="*/ 11113 h 27"/>
                <a:gd name="T20" fmla="*/ 0 w 28"/>
                <a:gd name="T21" fmla="*/ 7938 h 27"/>
                <a:gd name="T22" fmla="*/ 1588 w 28"/>
                <a:gd name="T23" fmla="*/ 3175 h 27"/>
                <a:gd name="T24" fmla="*/ 1588 w 28"/>
                <a:gd name="T25" fmla="*/ 3175 h 27"/>
                <a:gd name="T26" fmla="*/ 4763 w 28"/>
                <a:gd name="T27" fmla="*/ 1588 h 27"/>
                <a:gd name="T28" fmla="*/ 7938 w 28"/>
                <a:gd name="T29" fmla="*/ 0 h 27"/>
                <a:gd name="T30" fmla="*/ 12700 w 28"/>
                <a:gd name="T31" fmla="*/ 0 h 27"/>
                <a:gd name="T32" fmla="*/ 15875 w 28"/>
                <a:gd name="T33" fmla="*/ 0 h 27"/>
                <a:gd name="T34" fmla="*/ 15875 w 28"/>
                <a:gd name="T35" fmla="*/ 0 h 27"/>
                <a:gd name="T36" fmla="*/ 22225 w 28"/>
                <a:gd name="T37" fmla="*/ 4763 h 27"/>
                <a:gd name="T38" fmla="*/ 39688 w 28"/>
                <a:gd name="T39" fmla="*/ 25400 h 27"/>
                <a:gd name="T40" fmla="*/ 39688 w 28"/>
                <a:gd name="T41" fmla="*/ 25400 h 27"/>
                <a:gd name="T42" fmla="*/ 42863 w 28"/>
                <a:gd name="T43" fmla="*/ 28575 h 27"/>
                <a:gd name="T44" fmla="*/ 44450 w 28"/>
                <a:gd name="T45" fmla="*/ 33338 h 27"/>
                <a:gd name="T46" fmla="*/ 42863 w 28"/>
                <a:gd name="T47" fmla="*/ 36513 h 27"/>
                <a:gd name="T48" fmla="*/ 39688 w 28"/>
                <a:gd name="T49" fmla="*/ 41275 h 27"/>
                <a:gd name="T50" fmla="*/ 39688 w 28"/>
                <a:gd name="T51" fmla="*/ 41275 h 27"/>
                <a:gd name="T52" fmla="*/ 36513 w 28"/>
                <a:gd name="T53" fmla="*/ 42863 h 27"/>
                <a:gd name="T54" fmla="*/ 34925 w 28"/>
                <a:gd name="T55" fmla="*/ 42863 h 27"/>
                <a:gd name="T56" fmla="*/ 34925 w 28"/>
                <a:gd name="T57" fmla="*/ 42863 h 2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8" h="27">
                  <a:moveTo>
                    <a:pt x="22" y="27"/>
                  </a:moveTo>
                  <a:lnTo>
                    <a:pt x="22" y="27"/>
                  </a:lnTo>
                  <a:lnTo>
                    <a:pt x="18" y="26"/>
                  </a:lnTo>
                  <a:lnTo>
                    <a:pt x="17" y="25"/>
                  </a:lnTo>
                  <a:lnTo>
                    <a:pt x="7" y="15"/>
                  </a:lnTo>
                  <a:lnTo>
                    <a:pt x="3" y="11"/>
                  </a:lnTo>
                  <a:lnTo>
                    <a:pt x="1" y="10"/>
                  </a:lnTo>
                  <a:lnTo>
                    <a:pt x="0" y="7"/>
                  </a:lnTo>
                  <a:lnTo>
                    <a:pt x="0" y="5"/>
                  </a:lnTo>
                  <a:lnTo>
                    <a:pt x="1" y="2"/>
                  </a:lnTo>
                  <a:lnTo>
                    <a:pt x="3" y="1"/>
                  </a:lnTo>
                  <a:lnTo>
                    <a:pt x="5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4" y="3"/>
                  </a:lnTo>
                  <a:lnTo>
                    <a:pt x="25" y="16"/>
                  </a:lnTo>
                  <a:lnTo>
                    <a:pt x="27" y="18"/>
                  </a:lnTo>
                  <a:lnTo>
                    <a:pt x="28" y="21"/>
                  </a:lnTo>
                  <a:lnTo>
                    <a:pt x="27" y="23"/>
                  </a:lnTo>
                  <a:lnTo>
                    <a:pt x="25" y="26"/>
                  </a:lnTo>
                  <a:lnTo>
                    <a:pt x="23" y="27"/>
                  </a:lnTo>
                  <a:lnTo>
                    <a:pt x="22" y="27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45" name="Freeform 214"/>
            <p:cNvSpPr>
              <a:spLocks/>
            </p:cNvSpPr>
            <p:nvPr/>
          </p:nvSpPr>
          <p:spPr bwMode="auto">
            <a:xfrm>
              <a:off x="423863" y="5183188"/>
              <a:ext cx="42863" cy="44450"/>
            </a:xfrm>
            <a:custGeom>
              <a:avLst/>
              <a:gdLst>
                <a:gd name="T0" fmla="*/ 31750 w 27"/>
                <a:gd name="T1" fmla="*/ 44450 h 28"/>
                <a:gd name="T2" fmla="*/ 31750 w 27"/>
                <a:gd name="T3" fmla="*/ 44450 h 28"/>
                <a:gd name="T4" fmla="*/ 28575 w 27"/>
                <a:gd name="T5" fmla="*/ 42863 h 28"/>
                <a:gd name="T6" fmla="*/ 23813 w 27"/>
                <a:gd name="T7" fmla="*/ 39688 h 28"/>
                <a:gd name="T8" fmla="*/ 23813 w 27"/>
                <a:gd name="T9" fmla="*/ 39688 h 28"/>
                <a:gd name="T10" fmla="*/ 9525 w 27"/>
                <a:gd name="T11" fmla="*/ 23813 h 28"/>
                <a:gd name="T12" fmla="*/ 4763 w 27"/>
                <a:gd name="T13" fmla="*/ 17463 h 28"/>
                <a:gd name="T14" fmla="*/ 4763 w 27"/>
                <a:gd name="T15" fmla="*/ 17463 h 28"/>
                <a:gd name="T16" fmla="*/ 1588 w 27"/>
                <a:gd name="T17" fmla="*/ 15875 h 28"/>
                <a:gd name="T18" fmla="*/ 0 w 27"/>
                <a:gd name="T19" fmla="*/ 12700 h 28"/>
                <a:gd name="T20" fmla="*/ 0 w 27"/>
                <a:gd name="T21" fmla="*/ 7938 h 28"/>
                <a:gd name="T22" fmla="*/ 1588 w 27"/>
                <a:gd name="T23" fmla="*/ 4763 h 28"/>
                <a:gd name="T24" fmla="*/ 1588 w 27"/>
                <a:gd name="T25" fmla="*/ 4763 h 28"/>
                <a:gd name="T26" fmla="*/ 4763 w 27"/>
                <a:gd name="T27" fmla="*/ 1588 h 28"/>
                <a:gd name="T28" fmla="*/ 7938 w 27"/>
                <a:gd name="T29" fmla="*/ 0 h 28"/>
                <a:gd name="T30" fmla="*/ 12700 w 27"/>
                <a:gd name="T31" fmla="*/ 0 h 28"/>
                <a:gd name="T32" fmla="*/ 15875 w 27"/>
                <a:gd name="T33" fmla="*/ 0 h 28"/>
                <a:gd name="T34" fmla="*/ 15875 w 27"/>
                <a:gd name="T35" fmla="*/ 0 h 28"/>
                <a:gd name="T36" fmla="*/ 22225 w 27"/>
                <a:gd name="T37" fmla="*/ 6350 h 28"/>
                <a:gd name="T38" fmla="*/ 39688 w 27"/>
                <a:gd name="T39" fmla="*/ 26988 h 28"/>
                <a:gd name="T40" fmla="*/ 39688 w 27"/>
                <a:gd name="T41" fmla="*/ 26988 h 28"/>
                <a:gd name="T42" fmla="*/ 42863 w 27"/>
                <a:gd name="T43" fmla="*/ 30163 h 28"/>
                <a:gd name="T44" fmla="*/ 42863 w 27"/>
                <a:gd name="T45" fmla="*/ 34925 h 28"/>
                <a:gd name="T46" fmla="*/ 42863 w 27"/>
                <a:gd name="T47" fmla="*/ 38100 h 28"/>
                <a:gd name="T48" fmla="*/ 39688 w 27"/>
                <a:gd name="T49" fmla="*/ 42863 h 28"/>
                <a:gd name="T50" fmla="*/ 39688 w 27"/>
                <a:gd name="T51" fmla="*/ 42863 h 28"/>
                <a:gd name="T52" fmla="*/ 36513 w 27"/>
                <a:gd name="T53" fmla="*/ 44450 h 28"/>
                <a:gd name="T54" fmla="*/ 31750 w 27"/>
                <a:gd name="T55" fmla="*/ 44450 h 28"/>
                <a:gd name="T56" fmla="*/ 31750 w 27"/>
                <a:gd name="T57" fmla="*/ 44450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7" h="28">
                  <a:moveTo>
                    <a:pt x="20" y="28"/>
                  </a:moveTo>
                  <a:lnTo>
                    <a:pt x="20" y="28"/>
                  </a:lnTo>
                  <a:lnTo>
                    <a:pt x="18" y="27"/>
                  </a:lnTo>
                  <a:lnTo>
                    <a:pt x="15" y="25"/>
                  </a:lnTo>
                  <a:lnTo>
                    <a:pt x="6" y="15"/>
                  </a:lnTo>
                  <a:lnTo>
                    <a:pt x="3" y="11"/>
                  </a:lnTo>
                  <a:lnTo>
                    <a:pt x="1" y="10"/>
                  </a:lnTo>
                  <a:lnTo>
                    <a:pt x="0" y="8"/>
                  </a:lnTo>
                  <a:lnTo>
                    <a:pt x="0" y="5"/>
                  </a:lnTo>
                  <a:lnTo>
                    <a:pt x="1" y="3"/>
                  </a:lnTo>
                  <a:lnTo>
                    <a:pt x="3" y="1"/>
                  </a:lnTo>
                  <a:lnTo>
                    <a:pt x="5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4" y="4"/>
                  </a:lnTo>
                  <a:lnTo>
                    <a:pt x="25" y="17"/>
                  </a:lnTo>
                  <a:lnTo>
                    <a:pt x="27" y="19"/>
                  </a:lnTo>
                  <a:lnTo>
                    <a:pt x="27" y="22"/>
                  </a:lnTo>
                  <a:lnTo>
                    <a:pt x="27" y="24"/>
                  </a:lnTo>
                  <a:lnTo>
                    <a:pt x="25" y="27"/>
                  </a:lnTo>
                  <a:lnTo>
                    <a:pt x="23" y="28"/>
                  </a:lnTo>
                  <a:lnTo>
                    <a:pt x="20" y="28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46" name="Freeform 215"/>
            <p:cNvSpPr>
              <a:spLocks/>
            </p:cNvSpPr>
            <p:nvPr/>
          </p:nvSpPr>
          <p:spPr bwMode="auto">
            <a:xfrm>
              <a:off x="393701" y="5207000"/>
              <a:ext cx="44450" cy="44450"/>
            </a:xfrm>
            <a:custGeom>
              <a:avLst/>
              <a:gdLst>
                <a:gd name="T0" fmla="*/ 34925 w 28"/>
                <a:gd name="T1" fmla="*/ 44450 h 28"/>
                <a:gd name="T2" fmla="*/ 34925 w 28"/>
                <a:gd name="T3" fmla="*/ 44450 h 28"/>
                <a:gd name="T4" fmla="*/ 30163 w 28"/>
                <a:gd name="T5" fmla="*/ 44450 h 28"/>
                <a:gd name="T6" fmla="*/ 26988 w 28"/>
                <a:gd name="T7" fmla="*/ 39688 h 28"/>
                <a:gd name="T8" fmla="*/ 26988 w 28"/>
                <a:gd name="T9" fmla="*/ 39688 h 28"/>
                <a:gd name="T10" fmla="*/ 9525 w 28"/>
                <a:gd name="T11" fmla="*/ 23813 h 28"/>
                <a:gd name="T12" fmla="*/ 6350 w 28"/>
                <a:gd name="T13" fmla="*/ 20638 h 28"/>
                <a:gd name="T14" fmla="*/ 6350 w 28"/>
                <a:gd name="T15" fmla="*/ 20638 h 28"/>
                <a:gd name="T16" fmla="*/ 1588 w 28"/>
                <a:gd name="T17" fmla="*/ 15875 h 28"/>
                <a:gd name="T18" fmla="*/ 0 w 28"/>
                <a:gd name="T19" fmla="*/ 12700 h 28"/>
                <a:gd name="T20" fmla="*/ 0 w 28"/>
                <a:gd name="T21" fmla="*/ 7938 h 28"/>
                <a:gd name="T22" fmla="*/ 1588 w 28"/>
                <a:gd name="T23" fmla="*/ 4763 h 28"/>
                <a:gd name="T24" fmla="*/ 1588 w 28"/>
                <a:gd name="T25" fmla="*/ 4763 h 28"/>
                <a:gd name="T26" fmla="*/ 6350 w 28"/>
                <a:gd name="T27" fmla="*/ 3175 h 28"/>
                <a:gd name="T28" fmla="*/ 7938 w 28"/>
                <a:gd name="T29" fmla="*/ 0 h 28"/>
                <a:gd name="T30" fmla="*/ 12700 w 28"/>
                <a:gd name="T31" fmla="*/ 0 h 28"/>
                <a:gd name="T32" fmla="*/ 15875 w 28"/>
                <a:gd name="T33" fmla="*/ 3175 h 28"/>
                <a:gd name="T34" fmla="*/ 15875 w 28"/>
                <a:gd name="T35" fmla="*/ 3175 h 28"/>
                <a:gd name="T36" fmla="*/ 23813 w 28"/>
                <a:gd name="T37" fmla="*/ 6350 h 28"/>
                <a:gd name="T38" fmla="*/ 42863 w 28"/>
                <a:gd name="T39" fmla="*/ 26988 h 28"/>
                <a:gd name="T40" fmla="*/ 42863 w 28"/>
                <a:gd name="T41" fmla="*/ 26988 h 28"/>
                <a:gd name="T42" fmla="*/ 44450 w 28"/>
                <a:gd name="T43" fmla="*/ 30163 h 28"/>
                <a:gd name="T44" fmla="*/ 44450 w 28"/>
                <a:gd name="T45" fmla="*/ 34925 h 28"/>
                <a:gd name="T46" fmla="*/ 42863 w 28"/>
                <a:gd name="T47" fmla="*/ 38100 h 28"/>
                <a:gd name="T48" fmla="*/ 39688 w 28"/>
                <a:gd name="T49" fmla="*/ 42863 h 28"/>
                <a:gd name="T50" fmla="*/ 39688 w 28"/>
                <a:gd name="T51" fmla="*/ 42863 h 28"/>
                <a:gd name="T52" fmla="*/ 38100 w 28"/>
                <a:gd name="T53" fmla="*/ 44450 h 28"/>
                <a:gd name="T54" fmla="*/ 34925 w 28"/>
                <a:gd name="T55" fmla="*/ 44450 h 28"/>
                <a:gd name="T56" fmla="*/ 34925 w 28"/>
                <a:gd name="T57" fmla="*/ 44450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8" h="28">
                  <a:moveTo>
                    <a:pt x="22" y="28"/>
                  </a:moveTo>
                  <a:lnTo>
                    <a:pt x="22" y="28"/>
                  </a:lnTo>
                  <a:lnTo>
                    <a:pt x="19" y="28"/>
                  </a:lnTo>
                  <a:lnTo>
                    <a:pt x="17" y="25"/>
                  </a:lnTo>
                  <a:lnTo>
                    <a:pt x="6" y="15"/>
                  </a:lnTo>
                  <a:lnTo>
                    <a:pt x="4" y="13"/>
                  </a:lnTo>
                  <a:lnTo>
                    <a:pt x="1" y="10"/>
                  </a:lnTo>
                  <a:lnTo>
                    <a:pt x="0" y="8"/>
                  </a:lnTo>
                  <a:lnTo>
                    <a:pt x="0" y="5"/>
                  </a:lnTo>
                  <a:lnTo>
                    <a:pt x="1" y="3"/>
                  </a:lnTo>
                  <a:lnTo>
                    <a:pt x="4" y="2"/>
                  </a:lnTo>
                  <a:lnTo>
                    <a:pt x="5" y="0"/>
                  </a:lnTo>
                  <a:lnTo>
                    <a:pt x="8" y="0"/>
                  </a:lnTo>
                  <a:lnTo>
                    <a:pt x="10" y="2"/>
                  </a:lnTo>
                  <a:lnTo>
                    <a:pt x="15" y="4"/>
                  </a:lnTo>
                  <a:lnTo>
                    <a:pt x="27" y="17"/>
                  </a:lnTo>
                  <a:lnTo>
                    <a:pt x="28" y="19"/>
                  </a:lnTo>
                  <a:lnTo>
                    <a:pt x="28" y="22"/>
                  </a:lnTo>
                  <a:lnTo>
                    <a:pt x="27" y="24"/>
                  </a:lnTo>
                  <a:lnTo>
                    <a:pt x="25" y="27"/>
                  </a:lnTo>
                  <a:lnTo>
                    <a:pt x="24" y="28"/>
                  </a:lnTo>
                  <a:lnTo>
                    <a:pt x="22" y="28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47" name="Freeform 216"/>
            <p:cNvSpPr>
              <a:spLocks/>
            </p:cNvSpPr>
            <p:nvPr/>
          </p:nvSpPr>
          <p:spPr bwMode="auto">
            <a:xfrm>
              <a:off x="363538" y="5230813"/>
              <a:ext cx="44450" cy="46038"/>
            </a:xfrm>
            <a:custGeom>
              <a:avLst/>
              <a:gdLst>
                <a:gd name="T0" fmla="*/ 34925 w 28"/>
                <a:gd name="T1" fmla="*/ 46038 h 29"/>
                <a:gd name="T2" fmla="*/ 34925 w 28"/>
                <a:gd name="T3" fmla="*/ 46038 h 29"/>
                <a:gd name="T4" fmla="*/ 30163 w 28"/>
                <a:gd name="T5" fmla="*/ 44450 h 29"/>
                <a:gd name="T6" fmla="*/ 26988 w 28"/>
                <a:gd name="T7" fmla="*/ 42863 h 29"/>
                <a:gd name="T8" fmla="*/ 26988 w 28"/>
                <a:gd name="T9" fmla="*/ 42863 h 29"/>
                <a:gd name="T10" fmla="*/ 11113 w 28"/>
                <a:gd name="T11" fmla="*/ 23813 h 29"/>
                <a:gd name="T12" fmla="*/ 4763 w 28"/>
                <a:gd name="T13" fmla="*/ 20638 h 29"/>
                <a:gd name="T14" fmla="*/ 4763 w 28"/>
                <a:gd name="T15" fmla="*/ 20638 h 29"/>
                <a:gd name="T16" fmla="*/ 3175 w 28"/>
                <a:gd name="T17" fmla="*/ 19050 h 29"/>
                <a:gd name="T18" fmla="*/ 0 w 28"/>
                <a:gd name="T19" fmla="*/ 14288 h 29"/>
                <a:gd name="T20" fmla="*/ 0 w 28"/>
                <a:gd name="T21" fmla="*/ 11113 h 29"/>
                <a:gd name="T22" fmla="*/ 3175 w 28"/>
                <a:gd name="T23" fmla="*/ 6350 h 29"/>
                <a:gd name="T24" fmla="*/ 3175 w 28"/>
                <a:gd name="T25" fmla="*/ 6350 h 29"/>
                <a:gd name="T26" fmla="*/ 4763 w 28"/>
                <a:gd name="T27" fmla="*/ 3175 h 29"/>
                <a:gd name="T28" fmla="*/ 7938 w 28"/>
                <a:gd name="T29" fmla="*/ 3175 h 29"/>
                <a:gd name="T30" fmla="*/ 12700 w 28"/>
                <a:gd name="T31" fmla="*/ 0 h 29"/>
                <a:gd name="T32" fmla="*/ 15875 w 28"/>
                <a:gd name="T33" fmla="*/ 3175 h 29"/>
                <a:gd name="T34" fmla="*/ 15875 w 28"/>
                <a:gd name="T35" fmla="*/ 3175 h 29"/>
                <a:gd name="T36" fmla="*/ 22225 w 28"/>
                <a:gd name="T37" fmla="*/ 7938 h 29"/>
                <a:gd name="T38" fmla="*/ 39688 w 28"/>
                <a:gd name="T39" fmla="*/ 28575 h 29"/>
                <a:gd name="T40" fmla="*/ 39688 w 28"/>
                <a:gd name="T41" fmla="*/ 28575 h 29"/>
                <a:gd name="T42" fmla="*/ 42863 w 28"/>
                <a:gd name="T43" fmla="*/ 33338 h 29"/>
                <a:gd name="T44" fmla="*/ 44450 w 28"/>
                <a:gd name="T45" fmla="*/ 36513 h 29"/>
                <a:gd name="T46" fmla="*/ 42863 w 28"/>
                <a:gd name="T47" fmla="*/ 41275 h 29"/>
                <a:gd name="T48" fmla="*/ 39688 w 28"/>
                <a:gd name="T49" fmla="*/ 42863 h 29"/>
                <a:gd name="T50" fmla="*/ 39688 w 28"/>
                <a:gd name="T51" fmla="*/ 42863 h 29"/>
                <a:gd name="T52" fmla="*/ 36513 w 28"/>
                <a:gd name="T53" fmla="*/ 44450 h 29"/>
                <a:gd name="T54" fmla="*/ 34925 w 28"/>
                <a:gd name="T55" fmla="*/ 46038 h 29"/>
                <a:gd name="T56" fmla="*/ 34925 w 28"/>
                <a:gd name="T57" fmla="*/ 46038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8" h="29">
                  <a:moveTo>
                    <a:pt x="22" y="29"/>
                  </a:moveTo>
                  <a:lnTo>
                    <a:pt x="22" y="29"/>
                  </a:lnTo>
                  <a:lnTo>
                    <a:pt x="19" y="28"/>
                  </a:lnTo>
                  <a:lnTo>
                    <a:pt x="17" y="27"/>
                  </a:lnTo>
                  <a:lnTo>
                    <a:pt x="7" y="15"/>
                  </a:lnTo>
                  <a:lnTo>
                    <a:pt x="3" y="13"/>
                  </a:lnTo>
                  <a:lnTo>
                    <a:pt x="2" y="12"/>
                  </a:lnTo>
                  <a:lnTo>
                    <a:pt x="0" y="9"/>
                  </a:lnTo>
                  <a:lnTo>
                    <a:pt x="0" y="7"/>
                  </a:lnTo>
                  <a:lnTo>
                    <a:pt x="2" y="4"/>
                  </a:lnTo>
                  <a:lnTo>
                    <a:pt x="3" y="2"/>
                  </a:lnTo>
                  <a:lnTo>
                    <a:pt x="5" y="2"/>
                  </a:lnTo>
                  <a:lnTo>
                    <a:pt x="8" y="0"/>
                  </a:lnTo>
                  <a:lnTo>
                    <a:pt x="10" y="2"/>
                  </a:lnTo>
                  <a:lnTo>
                    <a:pt x="14" y="5"/>
                  </a:lnTo>
                  <a:lnTo>
                    <a:pt x="25" y="18"/>
                  </a:lnTo>
                  <a:lnTo>
                    <a:pt x="27" y="21"/>
                  </a:lnTo>
                  <a:lnTo>
                    <a:pt x="28" y="23"/>
                  </a:lnTo>
                  <a:lnTo>
                    <a:pt x="27" y="26"/>
                  </a:lnTo>
                  <a:lnTo>
                    <a:pt x="25" y="27"/>
                  </a:lnTo>
                  <a:lnTo>
                    <a:pt x="23" y="28"/>
                  </a:lnTo>
                  <a:lnTo>
                    <a:pt x="22" y="29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48" name="Freeform 217"/>
            <p:cNvSpPr>
              <a:spLocks/>
            </p:cNvSpPr>
            <p:nvPr/>
          </p:nvSpPr>
          <p:spPr bwMode="auto">
            <a:xfrm>
              <a:off x="338138" y="5257800"/>
              <a:ext cx="41275" cy="42863"/>
            </a:xfrm>
            <a:custGeom>
              <a:avLst/>
              <a:gdLst>
                <a:gd name="T0" fmla="*/ 31750 w 26"/>
                <a:gd name="T1" fmla="*/ 42863 h 27"/>
                <a:gd name="T2" fmla="*/ 31750 w 26"/>
                <a:gd name="T3" fmla="*/ 42863 h 27"/>
                <a:gd name="T4" fmla="*/ 28575 w 26"/>
                <a:gd name="T5" fmla="*/ 41275 h 27"/>
                <a:gd name="T6" fmla="*/ 23813 w 26"/>
                <a:gd name="T7" fmla="*/ 39688 h 27"/>
                <a:gd name="T8" fmla="*/ 23813 w 26"/>
                <a:gd name="T9" fmla="*/ 39688 h 27"/>
                <a:gd name="T10" fmla="*/ 9525 w 26"/>
                <a:gd name="T11" fmla="*/ 23813 h 27"/>
                <a:gd name="T12" fmla="*/ 3175 w 26"/>
                <a:gd name="T13" fmla="*/ 17463 h 27"/>
                <a:gd name="T14" fmla="*/ 3175 w 26"/>
                <a:gd name="T15" fmla="*/ 17463 h 27"/>
                <a:gd name="T16" fmla="*/ 0 w 26"/>
                <a:gd name="T17" fmla="*/ 15875 h 27"/>
                <a:gd name="T18" fmla="*/ 0 w 26"/>
                <a:gd name="T19" fmla="*/ 11113 h 27"/>
                <a:gd name="T20" fmla="*/ 0 w 26"/>
                <a:gd name="T21" fmla="*/ 7938 h 27"/>
                <a:gd name="T22" fmla="*/ 0 w 26"/>
                <a:gd name="T23" fmla="*/ 3175 h 27"/>
                <a:gd name="T24" fmla="*/ 0 w 26"/>
                <a:gd name="T25" fmla="*/ 3175 h 27"/>
                <a:gd name="T26" fmla="*/ 3175 w 26"/>
                <a:gd name="T27" fmla="*/ 0 h 27"/>
                <a:gd name="T28" fmla="*/ 6350 w 26"/>
                <a:gd name="T29" fmla="*/ 0 h 27"/>
                <a:gd name="T30" fmla="*/ 9525 w 26"/>
                <a:gd name="T31" fmla="*/ 0 h 27"/>
                <a:gd name="T32" fmla="*/ 14288 w 26"/>
                <a:gd name="T33" fmla="*/ 0 h 27"/>
                <a:gd name="T34" fmla="*/ 14288 w 26"/>
                <a:gd name="T35" fmla="*/ 0 h 27"/>
                <a:gd name="T36" fmla="*/ 22225 w 26"/>
                <a:gd name="T37" fmla="*/ 6350 h 27"/>
                <a:gd name="T38" fmla="*/ 39688 w 26"/>
                <a:gd name="T39" fmla="*/ 25400 h 27"/>
                <a:gd name="T40" fmla="*/ 39688 w 26"/>
                <a:gd name="T41" fmla="*/ 25400 h 27"/>
                <a:gd name="T42" fmla="*/ 41275 w 26"/>
                <a:gd name="T43" fmla="*/ 30163 h 27"/>
                <a:gd name="T44" fmla="*/ 41275 w 26"/>
                <a:gd name="T45" fmla="*/ 33338 h 27"/>
                <a:gd name="T46" fmla="*/ 41275 w 26"/>
                <a:gd name="T47" fmla="*/ 38100 h 27"/>
                <a:gd name="T48" fmla="*/ 38100 w 26"/>
                <a:gd name="T49" fmla="*/ 39688 h 27"/>
                <a:gd name="T50" fmla="*/ 38100 w 26"/>
                <a:gd name="T51" fmla="*/ 39688 h 27"/>
                <a:gd name="T52" fmla="*/ 36513 w 26"/>
                <a:gd name="T53" fmla="*/ 41275 h 27"/>
                <a:gd name="T54" fmla="*/ 31750 w 26"/>
                <a:gd name="T55" fmla="*/ 42863 h 27"/>
                <a:gd name="T56" fmla="*/ 31750 w 26"/>
                <a:gd name="T57" fmla="*/ 42863 h 2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6" h="27">
                  <a:moveTo>
                    <a:pt x="20" y="27"/>
                  </a:moveTo>
                  <a:lnTo>
                    <a:pt x="20" y="27"/>
                  </a:lnTo>
                  <a:lnTo>
                    <a:pt x="18" y="26"/>
                  </a:lnTo>
                  <a:lnTo>
                    <a:pt x="15" y="25"/>
                  </a:lnTo>
                  <a:lnTo>
                    <a:pt x="6" y="15"/>
                  </a:lnTo>
                  <a:lnTo>
                    <a:pt x="2" y="11"/>
                  </a:lnTo>
                  <a:lnTo>
                    <a:pt x="0" y="10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9" y="0"/>
                  </a:lnTo>
                  <a:lnTo>
                    <a:pt x="14" y="4"/>
                  </a:lnTo>
                  <a:lnTo>
                    <a:pt x="25" y="16"/>
                  </a:lnTo>
                  <a:lnTo>
                    <a:pt x="26" y="19"/>
                  </a:lnTo>
                  <a:lnTo>
                    <a:pt x="26" y="21"/>
                  </a:lnTo>
                  <a:lnTo>
                    <a:pt x="26" y="24"/>
                  </a:lnTo>
                  <a:lnTo>
                    <a:pt x="24" y="25"/>
                  </a:lnTo>
                  <a:lnTo>
                    <a:pt x="23" y="26"/>
                  </a:lnTo>
                  <a:lnTo>
                    <a:pt x="20" y="27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49" name="Freeform 218"/>
            <p:cNvSpPr>
              <a:spLocks/>
            </p:cNvSpPr>
            <p:nvPr/>
          </p:nvSpPr>
          <p:spPr bwMode="auto">
            <a:xfrm>
              <a:off x="312738" y="5281613"/>
              <a:ext cx="41275" cy="46038"/>
            </a:xfrm>
            <a:custGeom>
              <a:avLst/>
              <a:gdLst>
                <a:gd name="T0" fmla="*/ 31750 w 26"/>
                <a:gd name="T1" fmla="*/ 46038 h 29"/>
                <a:gd name="T2" fmla="*/ 31750 w 26"/>
                <a:gd name="T3" fmla="*/ 46038 h 29"/>
                <a:gd name="T4" fmla="*/ 26988 w 26"/>
                <a:gd name="T5" fmla="*/ 44450 h 29"/>
                <a:gd name="T6" fmla="*/ 23813 w 26"/>
                <a:gd name="T7" fmla="*/ 41275 h 29"/>
                <a:gd name="T8" fmla="*/ 23813 w 26"/>
                <a:gd name="T9" fmla="*/ 41275 h 29"/>
                <a:gd name="T10" fmla="*/ 9525 w 26"/>
                <a:gd name="T11" fmla="*/ 25400 h 29"/>
                <a:gd name="T12" fmla="*/ 3175 w 26"/>
                <a:gd name="T13" fmla="*/ 19050 h 29"/>
                <a:gd name="T14" fmla="*/ 3175 w 26"/>
                <a:gd name="T15" fmla="*/ 19050 h 29"/>
                <a:gd name="T16" fmla="*/ 1588 w 26"/>
                <a:gd name="T17" fmla="*/ 17463 h 29"/>
                <a:gd name="T18" fmla="*/ 0 w 26"/>
                <a:gd name="T19" fmla="*/ 14288 h 29"/>
                <a:gd name="T20" fmla="*/ 0 w 26"/>
                <a:gd name="T21" fmla="*/ 9525 h 29"/>
                <a:gd name="T22" fmla="*/ 1588 w 26"/>
                <a:gd name="T23" fmla="*/ 6350 h 29"/>
                <a:gd name="T24" fmla="*/ 1588 w 26"/>
                <a:gd name="T25" fmla="*/ 6350 h 29"/>
                <a:gd name="T26" fmla="*/ 3175 w 26"/>
                <a:gd name="T27" fmla="*/ 1588 h 29"/>
                <a:gd name="T28" fmla="*/ 7938 w 26"/>
                <a:gd name="T29" fmla="*/ 1588 h 29"/>
                <a:gd name="T30" fmla="*/ 11113 w 26"/>
                <a:gd name="T31" fmla="*/ 0 h 29"/>
                <a:gd name="T32" fmla="*/ 15875 w 26"/>
                <a:gd name="T33" fmla="*/ 1588 h 29"/>
                <a:gd name="T34" fmla="*/ 15875 w 26"/>
                <a:gd name="T35" fmla="*/ 1588 h 29"/>
                <a:gd name="T36" fmla="*/ 20638 w 26"/>
                <a:gd name="T37" fmla="*/ 7938 h 29"/>
                <a:gd name="T38" fmla="*/ 39688 w 26"/>
                <a:gd name="T39" fmla="*/ 26988 h 29"/>
                <a:gd name="T40" fmla="*/ 39688 w 26"/>
                <a:gd name="T41" fmla="*/ 26988 h 29"/>
                <a:gd name="T42" fmla="*/ 41275 w 26"/>
                <a:gd name="T43" fmla="*/ 31750 h 29"/>
                <a:gd name="T44" fmla="*/ 41275 w 26"/>
                <a:gd name="T45" fmla="*/ 36513 h 29"/>
                <a:gd name="T46" fmla="*/ 41275 w 26"/>
                <a:gd name="T47" fmla="*/ 39688 h 29"/>
                <a:gd name="T48" fmla="*/ 39688 w 26"/>
                <a:gd name="T49" fmla="*/ 41275 h 29"/>
                <a:gd name="T50" fmla="*/ 39688 w 26"/>
                <a:gd name="T51" fmla="*/ 41275 h 29"/>
                <a:gd name="T52" fmla="*/ 34925 w 26"/>
                <a:gd name="T53" fmla="*/ 44450 h 29"/>
                <a:gd name="T54" fmla="*/ 31750 w 26"/>
                <a:gd name="T55" fmla="*/ 46038 h 29"/>
                <a:gd name="T56" fmla="*/ 31750 w 26"/>
                <a:gd name="T57" fmla="*/ 46038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6" h="29">
                  <a:moveTo>
                    <a:pt x="20" y="29"/>
                  </a:moveTo>
                  <a:lnTo>
                    <a:pt x="20" y="29"/>
                  </a:lnTo>
                  <a:lnTo>
                    <a:pt x="17" y="28"/>
                  </a:lnTo>
                  <a:lnTo>
                    <a:pt x="15" y="26"/>
                  </a:lnTo>
                  <a:lnTo>
                    <a:pt x="6" y="16"/>
                  </a:lnTo>
                  <a:lnTo>
                    <a:pt x="2" y="12"/>
                  </a:lnTo>
                  <a:lnTo>
                    <a:pt x="1" y="11"/>
                  </a:lnTo>
                  <a:lnTo>
                    <a:pt x="0" y="9"/>
                  </a:lnTo>
                  <a:lnTo>
                    <a:pt x="0" y="6"/>
                  </a:lnTo>
                  <a:lnTo>
                    <a:pt x="1" y="4"/>
                  </a:lnTo>
                  <a:lnTo>
                    <a:pt x="2" y="1"/>
                  </a:lnTo>
                  <a:lnTo>
                    <a:pt x="5" y="1"/>
                  </a:lnTo>
                  <a:lnTo>
                    <a:pt x="7" y="0"/>
                  </a:lnTo>
                  <a:lnTo>
                    <a:pt x="10" y="1"/>
                  </a:lnTo>
                  <a:lnTo>
                    <a:pt x="13" y="5"/>
                  </a:lnTo>
                  <a:lnTo>
                    <a:pt x="25" y="17"/>
                  </a:lnTo>
                  <a:lnTo>
                    <a:pt x="26" y="20"/>
                  </a:lnTo>
                  <a:lnTo>
                    <a:pt x="26" y="23"/>
                  </a:lnTo>
                  <a:lnTo>
                    <a:pt x="26" y="25"/>
                  </a:lnTo>
                  <a:lnTo>
                    <a:pt x="25" y="26"/>
                  </a:lnTo>
                  <a:lnTo>
                    <a:pt x="22" y="28"/>
                  </a:lnTo>
                  <a:lnTo>
                    <a:pt x="20" y="29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50" name="Freeform 219"/>
            <p:cNvSpPr>
              <a:spLocks/>
            </p:cNvSpPr>
            <p:nvPr/>
          </p:nvSpPr>
          <p:spPr bwMode="auto">
            <a:xfrm>
              <a:off x="284163" y="5313363"/>
              <a:ext cx="31750" cy="30163"/>
            </a:xfrm>
            <a:custGeom>
              <a:avLst/>
              <a:gdLst>
                <a:gd name="T0" fmla="*/ 22225 w 20"/>
                <a:gd name="T1" fmla="*/ 30163 h 19"/>
                <a:gd name="T2" fmla="*/ 22225 w 20"/>
                <a:gd name="T3" fmla="*/ 30163 h 19"/>
                <a:gd name="T4" fmla="*/ 15875 w 20"/>
                <a:gd name="T5" fmla="*/ 30163 h 19"/>
                <a:gd name="T6" fmla="*/ 11113 w 20"/>
                <a:gd name="T7" fmla="*/ 25400 h 19"/>
                <a:gd name="T8" fmla="*/ 11113 w 20"/>
                <a:gd name="T9" fmla="*/ 25400 h 19"/>
                <a:gd name="T10" fmla="*/ 3175 w 20"/>
                <a:gd name="T11" fmla="*/ 17463 h 19"/>
                <a:gd name="T12" fmla="*/ 3175 w 20"/>
                <a:gd name="T13" fmla="*/ 17463 h 19"/>
                <a:gd name="T14" fmla="*/ 1588 w 20"/>
                <a:gd name="T15" fmla="*/ 15875 h 19"/>
                <a:gd name="T16" fmla="*/ 0 w 20"/>
                <a:gd name="T17" fmla="*/ 12700 h 19"/>
                <a:gd name="T18" fmla="*/ 0 w 20"/>
                <a:gd name="T19" fmla="*/ 7938 h 19"/>
                <a:gd name="T20" fmla="*/ 1588 w 20"/>
                <a:gd name="T21" fmla="*/ 4763 h 19"/>
                <a:gd name="T22" fmla="*/ 1588 w 20"/>
                <a:gd name="T23" fmla="*/ 4763 h 19"/>
                <a:gd name="T24" fmla="*/ 3175 w 20"/>
                <a:gd name="T25" fmla="*/ 1588 h 19"/>
                <a:gd name="T26" fmla="*/ 7938 w 20"/>
                <a:gd name="T27" fmla="*/ 0 h 19"/>
                <a:gd name="T28" fmla="*/ 11113 w 20"/>
                <a:gd name="T29" fmla="*/ 0 h 19"/>
                <a:gd name="T30" fmla="*/ 15875 w 20"/>
                <a:gd name="T31" fmla="*/ 0 h 19"/>
                <a:gd name="T32" fmla="*/ 15875 w 20"/>
                <a:gd name="T33" fmla="*/ 0 h 19"/>
                <a:gd name="T34" fmla="*/ 22225 w 20"/>
                <a:gd name="T35" fmla="*/ 6350 h 19"/>
                <a:gd name="T36" fmla="*/ 30163 w 20"/>
                <a:gd name="T37" fmla="*/ 14288 h 19"/>
                <a:gd name="T38" fmla="*/ 30163 w 20"/>
                <a:gd name="T39" fmla="*/ 14288 h 19"/>
                <a:gd name="T40" fmla="*/ 31750 w 20"/>
                <a:gd name="T41" fmla="*/ 17463 h 19"/>
                <a:gd name="T42" fmla="*/ 31750 w 20"/>
                <a:gd name="T43" fmla="*/ 22225 h 19"/>
                <a:gd name="T44" fmla="*/ 30163 w 20"/>
                <a:gd name="T45" fmla="*/ 25400 h 19"/>
                <a:gd name="T46" fmla="*/ 25400 w 20"/>
                <a:gd name="T47" fmla="*/ 30163 h 19"/>
                <a:gd name="T48" fmla="*/ 25400 w 20"/>
                <a:gd name="T49" fmla="*/ 30163 h 19"/>
                <a:gd name="T50" fmla="*/ 22225 w 20"/>
                <a:gd name="T51" fmla="*/ 30163 h 19"/>
                <a:gd name="T52" fmla="*/ 22225 w 20"/>
                <a:gd name="T53" fmla="*/ 30163 h 1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20" h="19">
                  <a:moveTo>
                    <a:pt x="14" y="19"/>
                  </a:moveTo>
                  <a:lnTo>
                    <a:pt x="14" y="19"/>
                  </a:lnTo>
                  <a:lnTo>
                    <a:pt x="10" y="19"/>
                  </a:lnTo>
                  <a:lnTo>
                    <a:pt x="7" y="16"/>
                  </a:lnTo>
                  <a:lnTo>
                    <a:pt x="2" y="11"/>
                  </a:lnTo>
                  <a:lnTo>
                    <a:pt x="1" y="10"/>
                  </a:lnTo>
                  <a:lnTo>
                    <a:pt x="0" y="8"/>
                  </a:lnTo>
                  <a:lnTo>
                    <a:pt x="0" y="5"/>
                  </a:lnTo>
                  <a:lnTo>
                    <a:pt x="1" y="3"/>
                  </a:lnTo>
                  <a:lnTo>
                    <a:pt x="2" y="1"/>
                  </a:lnTo>
                  <a:lnTo>
                    <a:pt x="5" y="0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4" y="4"/>
                  </a:lnTo>
                  <a:lnTo>
                    <a:pt x="19" y="9"/>
                  </a:lnTo>
                  <a:lnTo>
                    <a:pt x="20" y="11"/>
                  </a:lnTo>
                  <a:lnTo>
                    <a:pt x="20" y="14"/>
                  </a:lnTo>
                  <a:lnTo>
                    <a:pt x="19" y="16"/>
                  </a:lnTo>
                  <a:lnTo>
                    <a:pt x="16" y="19"/>
                  </a:lnTo>
                  <a:lnTo>
                    <a:pt x="14" y="19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51" name="Freeform 220"/>
            <p:cNvSpPr>
              <a:spLocks/>
            </p:cNvSpPr>
            <p:nvPr/>
          </p:nvSpPr>
          <p:spPr bwMode="auto">
            <a:xfrm>
              <a:off x="260351" y="5338763"/>
              <a:ext cx="30163" cy="33338"/>
            </a:xfrm>
            <a:custGeom>
              <a:avLst/>
              <a:gdLst>
                <a:gd name="T0" fmla="*/ 22225 w 19"/>
                <a:gd name="T1" fmla="*/ 33338 h 21"/>
                <a:gd name="T2" fmla="*/ 22225 w 19"/>
                <a:gd name="T3" fmla="*/ 33338 h 21"/>
                <a:gd name="T4" fmla="*/ 15875 w 19"/>
                <a:gd name="T5" fmla="*/ 30163 h 21"/>
                <a:gd name="T6" fmla="*/ 11113 w 19"/>
                <a:gd name="T7" fmla="*/ 26988 h 21"/>
                <a:gd name="T8" fmla="*/ 11113 w 19"/>
                <a:gd name="T9" fmla="*/ 26988 h 21"/>
                <a:gd name="T10" fmla="*/ 3175 w 19"/>
                <a:gd name="T11" fmla="*/ 20638 h 21"/>
                <a:gd name="T12" fmla="*/ 3175 w 19"/>
                <a:gd name="T13" fmla="*/ 20638 h 21"/>
                <a:gd name="T14" fmla="*/ 0 w 19"/>
                <a:gd name="T15" fmla="*/ 15875 h 21"/>
                <a:gd name="T16" fmla="*/ 0 w 19"/>
                <a:gd name="T17" fmla="*/ 12700 h 21"/>
                <a:gd name="T18" fmla="*/ 0 w 19"/>
                <a:gd name="T19" fmla="*/ 7938 h 21"/>
                <a:gd name="T20" fmla="*/ 0 w 19"/>
                <a:gd name="T21" fmla="*/ 4763 h 21"/>
                <a:gd name="T22" fmla="*/ 0 w 19"/>
                <a:gd name="T23" fmla="*/ 4763 h 21"/>
                <a:gd name="T24" fmla="*/ 3175 w 19"/>
                <a:gd name="T25" fmla="*/ 3175 h 21"/>
                <a:gd name="T26" fmla="*/ 7938 w 19"/>
                <a:gd name="T27" fmla="*/ 0 h 21"/>
                <a:gd name="T28" fmla="*/ 11113 w 19"/>
                <a:gd name="T29" fmla="*/ 0 h 21"/>
                <a:gd name="T30" fmla="*/ 14288 w 19"/>
                <a:gd name="T31" fmla="*/ 3175 h 21"/>
                <a:gd name="T32" fmla="*/ 14288 w 19"/>
                <a:gd name="T33" fmla="*/ 3175 h 21"/>
                <a:gd name="T34" fmla="*/ 22225 w 19"/>
                <a:gd name="T35" fmla="*/ 6350 h 21"/>
                <a:gd name="T36" fmla="*/ 30163 w 19"/>
                <a:gd name="T37" fmla="*/ 15875 h 21"/>
                <a:gd name="T38" fmla="*/ 30163 w 19"/>
                <a:gd name="T39" fmla="*/ 15875 h 21"/>
                <a:gd name="T40" fmla="*/ 30163 w 19"/>
                <a:gd name="T41" fmla="*/ 20638 h 21"/>
                <a:gd name="T42" fmla="*/ 30163 w 19"/>
                <a:gd name="T43" fmla="*/ 25400 h 21"/>
                <a:gd name="T44" fmla="*/ 30163 w 19"/>
                <a:gd name="T45" fmla="*/ 26988 h 21"/>
                <a:gd name="T46" fmla="*/ 25400 w 19"/>
                <a:gd name="T47" fmla="*/ 30163 h 21"/>
                <a:gd name="T48" fmla="*/ 25400 w 19"/>
                <a:gd name="T49" fmla="*/ 30163 h 21"/>
                <a:gd name="T50" fmla="*/ 22225 w 19"/>
                <a:gd name="T51" fmla="*/ 33338 h 21"/>
                <a:gd name="T52" fmla="*/ 22225 w 19"/>
                <a:gd name="T53" fmla="*/ 33338 h 2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9" h="21">
                  <a:moveTo>
                    <a:pt x="14" y="21"/>
                  </a:moveTo>
                  <a:lnTo>
                    <a:pt x="14" y="21"/>
                  </a:lnTo>
                  <a:lnTo>
                    <a:pt x="10" y="19"/>
                  </a:lnTo>
                  <a:lnTo>
                    <a:pt x="7" y="17"/>
                  </a:lnTo>
                  <a:lnTo>
                    <a:pt x="2" y="13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5"/>
                  </a:lnTo>
                  <a:lnTo>
                    <a:pt x="0" y="3"/>
                  </a:lnTo>
                  <a:lnTo>
                    <a:pt x="2" y="2"/>
                  </a:lnTo>
                  <a:lnTo>
                    <a:pt x="5" y="0"/>
                  </a:lnTo>
                  <a:lnTo>
                    <a:pt x="7" y="0"/>
                  </a:lnTo>
                  <a:lnTo>
                    <a:pt x="9" y="2"/>
                  </a:lnTo>
                  <a:lnTo>
                    <a:pt x="14" y="4"/>
                  </a:lnTo>
                  <a:lnTo>
                    <a:pt x="19" y="10"/>
                  </a:lnTo>
                  <a:lnTo>
                    <a:pt x="19" y="13"/>
                  </a:lnTo>
                  <a:lnTo>
                    <a:pt x="19" y="16"/>
                  </a:lnTo>
                  <a:lnTo>
                    <a:pt x="19" y="17"/>
                  </a:lnTo>
                  <a:lnTo>
                    <a:pt x="16" y="19"/>
                  </a:lnTo>
                  <a:lnTo>
                    <a:pt x="14" y="21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52" name="Freeform 221"/>
            <p:cNvSpPr>
              <a:spLocks/>
            </p:cNvSpPr>
            <p:nvPr/>
          </p:nvSpPr>
          <p:spPr bwMode="auto">
            <a:xfrm>
              <a:off x="236538" y="5368925"/>
              <a:ext cx="31750" cy="31750"/>
            </a:xfrm>
            <a:custGeom>
              <a:avLst/>
              <a:gdLst>
                <a:gd name="T0" fmla="*/ 22225 w 20"/>
                <a:gd name="T1" fmla="*/ 31750 h 20"/>
                <a:gd name="T2" fmla="*/ 22225 w 20"/>
                <a:gd name="T3" fmla="*/ 31750 h 20"/>
                <a:gd name="T4" fmla="*/ 17463 w 20"/>
                <a:gd name="T5" fmla="*/ 30163 h 20"/>
                <a:gd name="T6" fmla="*/ 12700 w 20"/>
                <a:gd name="T7" fmla="*/ 26988 h 20"/>
                <a:gd name="T8" fmla="*/ 12700 w 20"/>
                <a:gd name="T9" fmla="*/ 26988 h 20"/>
                <a:gd name="T10" fmla="*/ 4763 w 20"/>
                <a:gd name="T11" fmla="*/ 20638 h 20"/>
                <a:gd name="T12" fmla="*/ 4763 w 20"/>
                <a:gd name="T13" fmla="*/ 20638 h 20"/>
                <a:gd name="T14" fmla="*/ 1588 w 20"/>
                <a:gd name="T15" fmla="*/ 15875 h 20"/>
                <a:gd name="T16" fmla="*/ 0 w 20"/>
                <a:gd name="T17" fmla="*/ 14288 h 20"/>
                <a:gd name="T18" fmla="*/ 0 w 20"/>
                <a:gd name="T19" fmla="*/ 11113 h 20"/>
                <a:gd name="T20" fmla="*/ 1588 w 20"/>
                <a:gd name="T21" fmla="*/ 6350 h 20"/>
                <a:gd name="T22" fmla="*/ 1588 w 20"/>
                <a:gd name="T23" fmla="*/ 6350 h 20"/>
                <a:gd name="T24" fmla="*/ 3175 w 20"/>
                <a:gd name="T25" fmla="*/ 3175 h 20"/>
                <a:gd name="T26" fmla="*/ 7938 w 20"/>
                <a:gd name="T27" fmla="*/ 0 h 20"/>
                <a:gd name="T28" fmla="*/ 11113 w 20"/>
                <a:gd name="T29" fmla="*/ 0 h 20"/>
                <a:gd name="T30" fmla="*/ 15875 w 20"/>
                <a:gd name="T31" fmla="*/ 3175 h 20"/>
                <a:gd name="T32" fmla="*/ 15875 w 20"/>
                <a:gd name="T33" fmla="*/ 3175 h 20"/>
                <a:gd name="T34" fmla="*/ 22225 w 20"/>
                <a:gd name="T35" fmla="*/ 7938 h 20"/>
                <a:gd name="T36" fmla="*/ 30163 w 20"/>
                <a:gd name="T37" fmla="*/ 15875 h 20"/>
                <a:gd name="T38" fmla="*/ 30163 w 20"/>
                <a:gd name="T39" fmla="*/ 15875 h 20"/>
                <a:gd name="T40" fmla="*/ 31750 w 20"/>
                <a:gd name="T41" fmla="*/ 20638 h 20"/>
                <a:gd name="T42" fmla="*/ 31750 w 20"/>
                <a:gd name="T43" fmla="*/ 23813 h 20"/>
                <a:gd name="T44" fmla="*/ 30163 w 20"/>
                <a:gd name="T45" fmla="*/ 28575 h 20"/>
                <a:gd name="T46" fmla="*/ 26988 w 20"/>
                <a:gd name="T47" fmla="*/ 30163 h 20"/>
                <a:gd name="T48" fmla="*/ 26988 w 20"/>
                <a:gd name="T49" fmla="*/ 30163 h 20"/>
                <a:gd name="T50" fmla="*/ 22225 w 20"/>
                <a:gd name="T51" fmla="*/ 31750 h 20"/>
                <a:gd name="T52" fmla="*/ 22225 w 20"/>
                <a:gd name="T53" fmla="*/ 31750 h 2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20" h="20">
                  <a:moveTo>
                    <a:pt x="14" y="20"/>
                  </a:moveTo>
                  <a:lnTo>
                    <a:pt x="14" y="20"/>
                  </a:lnTo>
                  <a:lnTo>
                    <a:pt x="11" y="19"/>
                  </a:lnTo>
                  <a:lnTo>
                    <a:pt x="8" y="17"/>
                  </a:lnTo>
                  <a:lnTo>
                    <a:pt x="3" y="13"/>
                  </a:lnTo>
                  <a:lnTo>
                    <a:pt x="1" y="10"/>
                  </a:lnTo>
                  <a:lnTo>
                    <a:pt x="0" y="9"/>
                  </a:lnTo>
                  <a:lnTo>
                    <a:pt x="0" y="7"/>
                  </a:lnTo>
                  <a:lnTo>
                    <a:pt x="1" y="4"/>
                  </a:lnTo>
                  <a:lnTo>
                    <a:pt x="2" y="2"/>
                  </a:lnTo>
                  <a:lnTo>
                    <a:pt x="5" y="0"/>
                  </a:lnTo>
                  <a:lnTo>
                    <a:pt x="7" y="0"/>
                  </a:lnTo>
                  <a:lnTo>
                    <a:pt x="10" y="2"/>
                  </a:lnTo>
                  <a:lnTo>
                    <a:pt x="14" y="5"/>
                  </a:lnTo>
                  <a:lnTo>
                    <a:pt x="19" y="10"/>
                  </a:lnTo>
                  <a:lnTo>
                    <a:pt x="20" y="13"/>
                  </a:lnTo>
                  <a:lnTo>
                    <a:pt x="20" y="15"/>
                  </a:lnTo>
                  <a:lnTo>
                    <a:pt x="19" y="18"/>
                  </a:lnTo>
                  <a:lnTo>
                    <a:pt x="17" y="19"/>
                  </a:lnTo>
                  <a:lnTo>
                    <a:pt x="14" y="20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53" name="Freeform 222"/>
            <p:cNvSpPr>
              <a:spLocks/>
            </p:cNvSpPr>
            <p:nvPr/>
          </p:nvSpPr>
          <p:spPr bwMode="auto">
            <a:xfrm>
              <a:off x="215901" y="5399088"/>
              <a:ext cx="31750" cy="30163"/>
            </a:xfrm>
            <a:custGeom>
              <a:avLst/>
              <a:gdLst>
                <a:gd name="T0" fmla="*/ 22225 w 20"/>
                <a:gd name="T1" fmla="*/ 30163 h 19"/>
                <a:gd name="T2" fmla="*/ 22225 w 20"/>
                <a:gd name="T3" fmla="*/ 30163 h 19"/>
                <a:gd name="T4" fmla="*/ 17463 w 20"/>
                <a:gd name="T5" fmla="*/ 30163 h 19"/>
                <a:gd name="T6" fmla="*/ 14288 w 20"/>
                <a:gd name="T7" fmla="*/ 26988 h 19"/>
                <a:gd name="T8" fmla="*/ 14288 w 20"/>
                <a:gd name="T9" fmla="*/ 26988 h 19"/>
                <a:gd name="T10" fmla="*/ 4763 w 20"/>
                <a:gd name="T11" fmla="*/ 19050 h 19"/>
                <a:gd name="T12" fmla="*/ 4763 w 20"/>
                <a:gd name="T13" fmla="*/ 19050 h 19"/>
                <a:gd name="T14" fmla="*/ 1588 w 20"/>
                <a:gd name="T15" fmla="*/ 15875 h 19"/>
                <a:gd name="T16" fmla="*/ 0 w 20"/>
                <a:gd name="T17" fmla="*/ 12700 h 19"/>
                <a:gd name="T18" fmla="*/ 0 w 20"/>
                <a:gd name="T19" fmla="*/ 7938 h 19"/>
                <a:gd name="T20" fmla="*/ 1588 w 20"/>
                <a:gd name="T21" fmla="*/ 4763 h 19"/>
                <a:gd name="T22" fmla="*/ 1588 w 20"/>
                <a:gd name="T23" fmla="*/ 4763 h 19"/>
                <a:gd name="T24" fmla="*/ 4763 w 20"/>
                <a:gd name="T25" fmla="*/ 1588 h 19"/>
                <a:gd name="T26" fmla="*/ 7938 w 20"/>
                <a:gd name="T27" fmla="*/ 0 h 19"/>
                <a:gd name="T28" fmla="*/ 12700 w 20"/>
                <a:gd name="T29" fmla="*/ 0 h 19"/>
                <a:gd name="T30" fmla="*/ 15875 w 20"/>
                <a:gd name="T31" fmla="*/ 1588 h 19"/>
                <a:gd name="T32" fmla="*/ 15875 w 20"/>
                <a:gd name="T33" fmla="*/ 1588 h 19"/>
                <a:gd name="T34" fmla="*/ 22225 w 20"/>
                <a:gd name="T35" fmla="*/ 6350 h 19"/>
                <a:gd name="T36" fmla="*/ 30163 w 20"/>
                <a:gd name="T37" fmla="*/ 14288 h 19"/>
                <a:gd name="T38" fmla="*/ 30163 w 20"/>
                <a:gd name="T39" fmla="*/ 14288 h 19"/>
                <a:gd name="T40" fmla="*/ 31750 w 20"/>
                <a:gd name="T41" fmla="*/ 19050 h 19"/>
                <a:gd name="T42" fmla="*/ 31750 w 20"/>
                <a:gd name="T43" fmla="*/ 22225 h 19"/>
                <a:gd name="T44" fmla="*/ 30163 w 20"/>
                <a:gd name="T45" fmla="*/ 26988 h 19"/>
                <a:gd name="T46" fmla="*/ 28575 w 20"/>
                <a:gd name="T47" fmla="*/ 30163 h 19"/>
                <a:gd name="T48" fmla="*/ 28575 w 20"/>
                <a:gd name="T49" fmla="*/ 30163 h 19"/>
                <a:gd name="T50" fmla="*/ 22225 w 20"/>
                <a:gd name="T51" fmla="*/ 30163 h 19"/>
                <a:gd name="T52" fmla="*/ 22225 w 20"/>
                <a:gd name="T53" fmla="*/ 30163 h 1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20" h="19">
                  <a:moveTo>
                    <a:pt x="14" y="19"/>
                  </a:moveTo>
                  <a:lnTo>
                    <a:pt x="14" y="19"/>
                  </a:lnTo>
                  <a:lnTo>
                    <a:pt x="11" y="19"/>
                  </a:lnTo>
                  <a:lnTo>
                    <a:pt x="9" y="17"/>
                  </a:lnTo>
                  <a:lnTo>
                    <a:pt x="3" y="12"/>
                  </a:lnTo>
                  <a:lnTo>
                    <a:pt x="1" y="10"/>
                  </a:lnTo>
                  <a:lnTo>
                    <a:pt x="0" y="8"/>
                  </a:lnTo>
                  <a:lnTo>
                    <a:pt x="0" y="5"/>
                  </a:lnTo>
                  <a:lnTo>
                    <a:pt x="1" y="3"/>
                  </a:lnTo>
                  <a:lnTo>
                    <a:pt x="3" y="1"/>
                  </a:lnTo>
                  <a:lnTo>
                    <a:pt x="5" y="0"/>
                  </a:lnTo>
                  <a:lnTo>
                    <a:pt x="8" y="0"/>
                  </a:lnTo>
                  <a:lnTo>
                    <a:pt x="10" y="1"/>
                  </a:lnTo>
                  <a:lnTo>
                    <a:pt x="14" y="4"/>
                  </a:lnTo>
                  <a:lnTo>
                    <a:pt x="19" y="9"/>
                  </a:lnTo>
                  <a:lnTo>
                    <a:pt x="20" y="12"/>
                  </a:lnTo>
                  <a:lnTo>
                    <a:pt x="20" y="14"/>
                  </a:lnTo>
                  <a:lnTo>
                    <a:pt x="19" y="17"/>
                  </a:lnTo>
                  <a:lnTo>
                    <a:pt x="18" y="19"/>
                  </a:lnTo>
                  <a:lnTo>
                    <a:pt x="14" y="19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54" name="Freeform 223"/>
            <p:cNvSpPr>
              <a:spLocks/>
            </p:cNvSpPr>
            <p:nvPr/>
          </p:nvSpPr>
          <p:spPr bwMode="auto">
            <a:xfrm>
              <a:off x="192088" y="5429250"/>
              <a:ext cx="33338" cy="30163"/>
            </a:xfrm>
            <a:custGeom>
              <a:avLst/>
              <a:gdLst>
                <a:gd name="T0" fmla="*/ 23813 w 21"/>
                <a:gd name="T1" fmla="*/ 30163 h 19"/>
                <a:gd name="T2" fmla="*/ 23813 w 21"/>
                <a:gd name="T3" fmla="*/ 30163 h 19"/>
                <a:gd name="T4" fmla="*/ 20638 w 21"/>
                <a:gd name="T5" fmla="*/ 28575 h 19"/>
                <a:gd name="T6" fmla="*/ 15875 w 21"/>
                <a:gd name="T7" fmla="*/ 25400 h 19"/>
                <a:gd name="T8" fmla="*/ 15875 w 21"/>
                <a:gd name="T9" fmla="*/ 25400 h 19"/>
                <a:gd name="T10" fmla="*/ 6350 w 21"/>
                <a:gd name="T11" fmla="*/ 20638 h 19"/>
                <a:gd name="T12" fmla="*/ 6350 w 21"/>
                <a:gd name="T13" fmla="*/ 20638 h 19"/>
                <a:gd name="T14" fmla="*/ 3175 w 21"/>
                <a:gd name="T15" fmla="*/ 17463 h 19"/>
                <a:gd name="T16" fmla="*/ 1588 w 21"/>
                <a:gd name="T17" fmla="*/ 14288 h 19"/>
                <a:gd name="T18" fmla="*/ 0 w 21"/>
                <a:gd name="T19" fmla="*/ 9525 h 19"/>
                <a:gd name="T20" fmla="*/ 1588 w 21"/>
                <a:gd name="T21" fmla="*/ 6350 h 19"/>
                <a:gd name="T22" fmla="*/ 1588 w 21"/>
                <a:gd name="T23" fmla="*/ 6350 h 19"/>
                <a:gd name="T24" fmla="*/ 3175 w 21"/>
                <a:gd name="T25" fmla="*/ 1588 h 19"/>
                <a:gd name="T26" fmla="*/ 7938 w 21"/>
                <a:gd name="T27" fmla="*/ 0 h 19"/>
                <a:gd name="T28" fmla="*/ 11113 w 21"/>
                <a:gd name="T29" fmla="*/ 0 h 19"/>
                <a:gd name="T30" fmla="*/ 15875 w 21"/>
                <a:gd name="T31" fmla="*/ 0 h 19"/>
                <a:gd name="T32" fmla="*/ 15875 w 21"/>
                <a:gd name="T33" fmla="*/ 0 h 19"/>
                <a:gd name="T34" fmla="*/ 22225 w 21"/>
                <a:gd name="T35" fmla="*/ 4763 h 19"/>
                <a:gd name="T36" fmla="*/ 31750 w 21"/>
                <a:gd name="T37" fmla="*/ 12700 h 19"/>
                <a:gd name="T38" fmla="*/ 31750 w 21"/>
                <a:gd name="T39" fmla="*/ 12700 h 19"/>
                <a:gd name="T40" fmla="*/ 33338 w 21"/>
                <a:gd name="T41" fmla="*/ 15875 h 19"/>
                <a:gd name="T42" fmla="*/ 33338 w 21"/>
                <a:gd name="T43" fmla="*/ 20638 h 19"/>
                <a:gd name="T44" fmla="*/ 31750 w 21"/>
                <a:gd name="T45" fmla="*/ 23813 h 19"/>
                <a:gd name="T46" fmla="*/ 30163 w 21"/>
                <a:gd name="T47" fmla="*/ 25400 h 19"/>
                <a:gd name="T48" fmla="*/ 30163 w 21"/>
                <a:gd name="T49" fmla="*/ 25400 h 19"/>
                <a:gd name="T50" fmla="*/ 28575 w 21"/>
                <a:gd name="T51" fmla="*/ 28575 h 19"/>
                <a:gd name="T52" fmla="*/ 23813 w 21"/>
                <a:gd name="T53" fmla="*/ 30163 h 19"/>
                <a:gd name="T54" fmla="*/ 23813 w 21"/>
                <a:gd name="T55" fmla="*/ 30163 h 1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21" h="19">
                  <a:moveTo>
                    <a:pt x="15" y="19"/>
                  </a:moveTo>
                  <a:lnTo>
                    <a:pt x="15" y="19"/>
                  </a:lnTo>
                  <a:lnTo>
                    <a:pt x="13" y="18"/>
                  </a:lnTo>
                  <a:lnTo>
                    <a:pt x="10" y="16"/>
                  </a:lnTo>
                  <a:lnTo>
                    <a:pt x="4" y="13"/>
                  </a:lnTo>
                  <a:lnTo>
                    <a:pt x="2" y="11"/>
                  </a:lnTo>
                  <a:lnTo>
                    <a:pt x="1" y="9"/>
                  </a:lnTo>
                  <a:lnTo>
                    <a:pt x="0" y="6"/>
                  </a:lnTo>
                  <a:lnTo>
                    <a:pt x="1" y="4"/>
                  </a:lnTo>
                  <a:lnTo>
                    <a:pt x="2" y="1"/>
                  </a:lnTo>
                  <a:lnTo>
                    <a:pt x="5" y="0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4" y="3"/>
                  </a:lnTo>
                  <a:lnTo>
                    <a:pt x="20" y="8"/>
                  </a:lnTo>
                  <a:lnTo>
                    <a:pt x="21" y="10"/>
                  </a:lnTo>
                  <a:lnTo>
                    <a:pt x="21" y="13"/>
                  </a:lnTo>
                  <a:lnTo>
                    <a:pt x="20" y="15"/>
                  </a:lnTo>
                  <a:lnTo>
                    <a:pt x="19" y="16"/>
                  </a:lnTo>
                  <a:lnTo>
                    <a:pt x="18" y="18"/>
                  </a:lnTo>
                  <a:lnTo>
                    <a:pt x="15" y="19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55" name="Freeform 224"/>
            <p:cNvSpPr>
              <a:spLocks/>
            </p:cNvSpPr>
            <p:nvPr/>
          </p:nvSpPr>
          <p:spPr bwMode="auto">
            <a:xfrm>
              <a:off x="176213" y="5457825"/>
              <a:ext cx="33338" cy="30163"/>
            </a:xfrm>
            <a:custGeom>
              <a:avLst/>
              <a:gdLst>
                <a:gd name="T0" fmla="*/ 23813 w 21"/>
                <a:gd name="T1" fmla="*/ 30163 h 19"/>
                <a:gd name="T2" fmla="*/ 23813 w 21"/>
                <a:gd name="T3" fmla="*/ 30163 h 19"/>
                <a:gd name="T4" fmla="*/ 19050 w 21"/>
                <a:gd name="T5" fmla="*/ 30163 h 19"/>
                <a:gd name="T6" fmla="*/ 15875 w 21"/>
                <a:gd name="T7" fmla="*/ 25400 h 19"/>
                <a:gd name="T8" fmla="*/ 15875 w 21"/>
                <a:gd name="T9" fmla="*/ 25400 h 19"/>
                <a:gd name="T10" fmla="*/ 6350 w 21"/>
                <a:gd name="T11" fmla="*/ 19050 h 19"/>
                <a:gd name="T12" fmla="*/ 6350 w 21"/>
                <a:gd name="T13" fmla="*/ 19050 h 19"/>
                <a:gd name="T14" fmla="*/ 3175 w 21"/>
                <a:gd name="T15" fmla="*/ 17463 h 19"/>
                <a:gd name="T16" fmla="*/ 1588 w 21"/>
                <a:gd name="T17" fmla="*/ 14288 h 19"/>
                <a:gd name="T18" fmla="*/ 0 w 21"/>
                <a:gd name="T19" fmla="*/ 9525 h 19"/>
                <a:gd name="T20" fmla="*/ 1588 w 21"/>
                <a:gd name="T21" fmla="*/ 4763 h 19"/>
                <a:gd name="T22" fmla="*/ 1588 w 21"/>
                <a:gd name="T23" fmla="*/ 4763 h 19"/>
                <a:gd name="T24" fmla="*/ 3175 w 21"/>
                <a:gd name="T25" fmla="*/ 3175 h 19"/>
                <a:gd name="T26" fmla="*/ 7938 w 21"/>
                <a:gd name="T27" fmla="*/ 1588 h 19"/>
                <a:gd name="T28" fmla="*/ 11113 w 21"/>
                <a:gd name="T29" fmla="*/ 0 h 19"/>
                <a:gd name="T30" fmla="*/ 15875 w 21"/>
                <a:gd name="T31" fmla="*/ 1588 h 19"/>
                <a:gd name="T32" fmla="*/ 15875 w 21"/>
                <a:gd name="T33" fmla="*/ 1588 h 19"/>
                <a:gd name="T34" fmla="*/ 22225 w 21"/>
                <a:gd name="T35" fmla="*/ 4763 h 19"/>
                <a:gd name="T36" fmla="*/ 31750 w 21"/>
                <a:gd name="T37" fmla="*/ 11113 h 19"/>
                <a:gd name="T38" fmla="*/ 31750 w 21"/>
                <a:gd name="T39" fmla="*/ 11113 h 19"/>
                <a:gd name="T40" fmla="*/ 33338 w 21"/>
                <a:gd name="T41" fmla="*/ 15875 h 19"/>
                <a:gd name="T42" fmla="*/ 33338 w 21"/>
                <a:gd name="T43" fmla="*/ 19050 h 19"/>
                <a:gd name="T44" fmla="*/ 31750 w 21"/>
                <a:gd name="T45" fmla="*/ 23813 h 19"/>
                <a:gd name="T46" fmla="*/ 30163 w 21"/>
                <a:gd name="T47" fmla="*/ 26988 h 19"/>
                <a:gd name="T48" fmla="*/ 30163 w 21"/>
                <a:gd name="T49" fmla="*/ 26988 h 19"/>
                <a:gd name="T50" fmla="*/ 26988 w 21"/>
                <a:gd name="T51" fmla="*/ 30163 h 19"/>
                <a:gd name="T52" fmla="*/ 23813 w 21"/>
                <a:gd name="T53" fmla="*/ 30163 h 19"/>
                <a:gd name="T54" fmla="*/ 23813 w 21"/>
                <a:gd name="T55" fmla="*/ 30163 h 1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21" h="19">
                  <a:moveTo>
                    <a:pt x="15" y="19"/>
                  </a:moveTo>
                  <a:lnTo>
                    <a:pt x="15" y="19"/>
                  </a:lnTo>
                  <a:lnTo>
                    <a:pt x="12" y="19"/>
                  </a:lnTo>
                  <a:lnTo>
                    <a:pt x="10" y="16"/>
                  </a:lnTo>
                  <a:lnTo>
                    <a:pt x="4" y="12"/>
                  </a:lnTo>
                  <a:lnTo>
                    <a:pt x="2" y="11"/>
                  </a:lnTo>
                  <a:lnTo>
                    <a:pt x="1" y="9"/>
                  </a:lnTo>
                  <a:lnTo>
                    <a:pt x="0" y="6"/>
                  </a:lnTo>
                  <a:lnTo>
                    <a:pt x="1" y="3"/>
                  </a:lnTo>
                  <a:lnTo>
                    <a:pt x="2" y="2"/>
                  </a:lnTo>
                  <a:lnTo>
                    <a:pt x="5" y="1"/>
                  </a:lnTo>
                  <a:lnTo>
                    <a:pt x="7" y="0"/>
                  </a:lnTo>
                  <a:lnTo>
                    <a:pt x="10" y="1"/>
                  </a:lnTo>
                  <a:lnTo>
                    <a:pt x="14" y="3"/>
                  </a:lnTo>
                  <a:lnTo>
                    <a:pt x="20" y="7"/>
                  </a:lnTo>
                  <a:lnTo>
                    <a:pt x="21" y="10"/>
                  </a:lnTo>
                  <a:lnTo>
                    <a:pt x="21" y="12"/>
                  </a:lnTo>
                  <a:lnTo>
                    <a:pt x="20" y="15"/>
                  </a:lnTo>
                  <a:lnTo>
                    <a:pt x="19" y="17"/>
                  </a:lnTo>
                  <a:lnTo>
                    <a:pt x="17" y="19"/>
                  </a:lnTo>
                  <a:lnTo>
                    <a:pt x="15" y="19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56" name="Freeform 225"/>
            <p:cNvSpPr>
              <a:spLocks/>
            </p:cNvSpPr>
            <p:nvPr/>
          </p:nvSpPr>
          <p:spPr bwMode="auto">
            <a:xfrm>
              <a:off x="160338" y="5484813"/>
              <a:ext cx="31750" cy="33338"/>
            </a:xfrm>
            <a:custGeom>
              <a:avLst/>
              <a:gdLst>
                <a:gd name="T0" fmla="*/ 22225 w 20"/>
                <a:gd name="T1" fmla="*/ 33338 h 21"/>
                <a:gd name="T2" fmla="*/ 22225 w 20"/>
                <a:gd name="T3" fmla="*/ 33338 h 21"/>
                <a:gd name="T4" fmla="*/ 15875 w 20"/>
                <a:gd name="T5" fmla="*/ 30163 h 21"/>
                <a:gd name="T6" fmla="*/ 11113 w 20"/>
                <a:gd name="T7" fmla="*/ 26988 h 21"/>
                <a:gd name="T8" fmla="*/ 11113 w 20"/>
                <a:gd name="T9" fmla="*/ 26988 h 21"/>
                <a:gd name="T10" fmla="*/ 3175 w 20"/>
                <a:gd name="T11" fmla="*/ 20638 h 21"/>
                <a:gd name="T12" fmla="*/ 3175 w 20"/>
                <a:gd name="T13" fmla="*/ 20638 h 21"/>
                <a:gd name="T14" fmla="*/ 1588 w 20"/>
                <a:gd name="T15" fmla="*/ 15875 h 21"/>
                <a:gd name="T16" fmla="*/ 0 w 20"/>
                <a:gd name="T17" fmla="*/ 12700 h 21"/>
                <a:gd name="T18" fmla="*/ 0 w 20"/>
                <a:gd name="T19" fmla="*/ 7938 h 21"/>
                <a:gd name="T20" fmla="*/ 1588 w 20"/>
                <a:gd name="T21" fmla="*/ 4763 h 21"/>
                <a:gd name="T22" fmla="*/ 1588 w 20"/>
                <a:gd name="T23" fmla="*/ 4763 h 21"/>
                <a:gd name="T24" fmla="*/ 3175 w 20"/>
                <a:gd name="T25" fmla="*/ 3175 h 21"/>
                <a:gd name="T26" fmla="*/ 7938 w 20"/>
                <a:gd name="T27" fmla="*/ 0 h 21"/>
                <a:gd name="T28" fmla="*/ 11113 w 20"/>
                <a:gd name="T29" fmla="*/ 0 h 21"/>
                <a:gd name="T30" fmla="*/ 15875 w 20"/>
                <a:gd name="T31" fmla="*/ 3175 h 21"/>
                <a:gd name="T32" fmla="*/ 15875 w 20"/>
                <a:gd name="T33" fmla="*/ 3175 h 21"/>
                <a:gd name="T34" fmla="*/ 22225 w 20"/>
                <a:gd name="T35" fmla="*/ 6350 h 21"/>
                <a:gd name="T36" fmla="*/ 30163 w 20"/>
                <a:gd name="T37" fmla="*/ 14288 h 21"/>
                <a:gd name="T38" fmla="*/ 30163 w 20"/>
                <a:gd name="T39" fmla="*/ 14288 h 21"/>
                <a:gd name="T40" fmla="*/ 31750 w 20"/>
                <a:gd name="T41" fmla="*/ 19050 h 21"/>
                <a:gd name="T42" fmla="*/ 31750 w 20"/>
                <a:gd name="T43" fmla="*/ 22225 h 21"/>
                <a:gd name="T44" fmla="*/ 30163 w 20"/>
                <a:gd name="T45" fmla="*/ 26988 h 21"/>
                <a:gd name="T46" fmla="*/ 26988 w 20"/>
                <a:gd name="T47" fmla="*/ 30163 h 21"/>
                <a:gd name="T48" fmla="*/ 26988 w 20"/>
                <a:gd name="T49" fmla="*/ 30163 h 21"/>
                <a:gd name="T50" fmla="*/ 22225 w 20"/>
                <a:gd name="T51" fmla="*/ 33338 h 21"/>
                <a:gd name="T52" fmla="*/ 22225 w 20"/>
                <a:gd name="T53" fmla="*/ 33338 h 2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20" h="21">
                  <a:moveTo>
                    <a:pt x="14" y="21"/>
                  </a:moveTo>
                  <a:lnTo>
                    <a:pt x="14" y="21"/>
                  </a:lnTo>
                  <a:lnTo>
                    <a:pt x="10" y="19"/>
                  </a:lnTo>
                  <a:lnTo>
                    <a:pt x="7" y="17"/>
                  </a:lnTo>
                  <a:lnTo>
                    <a:pt x="2" y="13"/>
                  </a:lnTo>
                  <a:lnTo>
                    <a:pt x="1" y="10"/>
                  </a:lnTo>
                  <a:lnTo>
                    <a:pt x="0" y="8"/>
                  </a:lnTo>
                  <a:lnTo>
                    <a:pt x="0" y="5"/>
                  </a:lnTo>
                  <a:lnTo>
                    <a:pt x="1" y="3"/>
                  </a:lnTo>
                  <a:lnTo>
                    <a:pt x="2" y="2"/>
                  </a:lnTo>
                  <a:lnTo>
                    <a:pt x="5" y="0"/>
                  </a:lnTo>
                  <a:lnTo>
                    <a:pt x="7" y="0"/>
                  </a:lnTo>
                  <a:lnTo>
                    <a:pt x="10" y="2"/>
                  </a:lnTo>
                  <a:lnTo>
                    <a:pt x="14" y="4"/>
                  </a:lnTo>
                  <a:lnTo>
                    <a:pt x="19" y="9"/>
                  </a:lnTo>
                  <a:lnTo>
                    <a:pt x="20" y="12"/>
                  </a:lnTo>
                  <a:lnTo>
                    <a:pt x="20" y="14"/>
                  </a:lnTo>
                  <a:lnTo>
                    <a:pt x="19" y="17"/>
                  </a:lnTo>
                  <a:lnTo>
                    <a:pt x="17" y="19"/>
                  </a:lnTo>
                  <a:lnTo>
                    <a:pt x="14" y="21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57" name="Freeform 226"/>
            <p:cNvSpPr>
              <a:spLocks/>
            </p:cNvSpPr>
            <p:nvPr/>
          </p:nvSpPr>
          <p:spPr bwMode="auto">
            <a:xfrm>
              <a:off x="144463" y="5514975"/>
              <a:ext cx="33338" cy="30163"/>
            </a:xfrm>
            <a:custGeom>
              <a:avLst/>
              <a:gdLst>
                <a:gd name="T0" fmla="*/ 23813 w 21"/>
                <a:gd name="T1" fmla="*/ 30163 h 19"/>
                <a:gd name="T2" fmla="*/ 23813 w 21"/>
                <a:gd name="T3" fmla="*/ 30163 h 19"/>
                <a:gd name="T4" fmla="*/ 17463 w 21"/>
                <a:gd name="T5" fmla="*/ 30163 h 19"/>
                <a:gd name="T6" fmla="*/ 15875 w 21"/>
                <a:gd name="T7" fmla="*/ 26988 h 19"/>
                <a:gd name="T8" fmla="*/ 15875 w 21"/>
                <a:gd name="T9" fmla="*/ 26988 h 19"/>
                <a:gd name="T10" fmla="*/ 4763 w 21"/>
                <a:gd name="T11" fmla="*/ 22225 h 19"/>
                <a:gd name="T12" fmla="*/ 4763 w 21"/>
                <a:gd name="T13" fmla="*/ 22225 h 19"/>
                <a:gd name="T14" fmla="*/ 1588 w 21"/>
                <a:gd name="T15" fmla="*/ 19050 h 19"/>
                <a:gd name="T16" fmla="*/ 0 w 21"/>
                <a:gd name="T17" fmla="*/ 15875 h 19"/>
                <a:gd name="T18" fmla="*/ 0 w 21"/>
                <a:gd name="T19" fmla="*/ 12700 h 19"/>
                <a:gd name="T20" fmla="*/ 0 w 21"/>
                <a:gd name="T21" fmla="*/ 6350 h 19"/>
                <a:gd name="T22" fmla="*/ 0 w 21"/>
                <a:gd name="T23" fmla="*/ 6350 h 19"/>
                <a:gd name="T24" fmla="*/ 3175 w 21"/>
                <a:gd name="T25" fmla="*/ 4763 h 19"/>
                <a:gd name="T26" fmla="*/ 4763 w 21"/>
                <a:gd name="T27" fmla="*/ 3175 h 19"/>
                <a:gd name="T28" fmla="*/ 9525 w 21"/>
                <a:gd name="T29" fmla="*/ 0 h 19"/>
                <a:gd name="T30" fmla="*/ 14288 w 21"/>
                <a:gd name="T31" fmla="*/ 3175 h 19"/>
                <a:gd name="T32" fmla="*/ 14288 w 21"/>
                <a:gd name="T33" fmla="*/ 3175 h 19"/>
                <a:gd name="T34" fmla="*/ 22225 w 21"/>
                <a:gd name="T35" fmla="*/ 6350 h 19"/>
                <a:gd name="T36" fmla="*/ 30163 w 21"/>
                <a:gd name="T37" fmla="*/ 12700 h 19"/>
                <a:gd name="T38" fmla="*/ 30163 w 21"/>
                <a:gd name="T39" fmla="*/ 12700 h 19"/>
                <a:gd name="T40" fmla="*/ 31750 w 21"/>
                <a:gd name="T41" fmla="*/ 15875 h 19"/>
                <a:gd name="T42" fmla="*/ 33338 w 21"/>
                <a:gd name="T43" fmla="*/ 20638 h 19"/>
                <a:gd name="T44" fmla="*/ 31750 w 21"/>
                <a:gd name="T45" fmla="*/ 23813 h 19"/>
                <a:gd name="T46" fmla="*/ 30163 w 21"/>
                <a:gd name="T47" fmla="*/ 28575 h 19"/>
                <a:gd name="T48" fmla="*/ 30163 w 21"/>
                <a:gd name="T49" fmla="*/ 28575 h 19"/>
                <a:gd name="T50" fmla="*/ 25400 w 21"/>
                <a:gd name="T51" fmla="*/ 30163 h 19"/>
                <a:gd name="T52" fmla="*/ 23813 w 21"/>
                <a:gd name="T53" fmla="*/ 30163 h 19"/>
                <a:gd name="T54" fmla="*/ 23813 w 21"/>
                <a:gd name="T55" fmla="*/ 30163 h 1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21" h="19">
                  <a:moveTo>
                    <a:pt x="15" y="19"/>
                  </a:moveTo>
                  <a:lnTo>
                    <a:pt x="15" y="19"/>
                  </a:lnTo>
                  <a:lnTo>
                    <a:pt x="11" y="19"/>
                  </a:lnTo>
                  <a:lnTo>
                    <a:pt x="10" y="17"/>
                  </a:lnTo>
                  <a:lnTo>
                    <a:pt x="3" y="14"/>
                  </a:lnTo>
                  <a:lnTo>
                    <a:pt x="1" y="12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4"/>
                  </a:lnTo>
                  <a:lnTo>
                    <a:pt x="2" y="3"/>
                  </a:lnTo>
                  <a:lnTo>
                    <a:pt x="3" y="2"/>
                  </a:lnTo>
                  <a:lnTo>
                    <a:pt x="6" y="0"/>
                  </a:lnTo>
                  <a:lnTo>
                    <a:pt x="9" y="2"/>
                  </a:lnTo>
                  <a:lnTo>
                    <a:pt x="14" y="4"/>
                  </a:lnTo>
                  <a:lnTo>
                    <a:pt x="19" y="8"/>
                  </a:lnTo>
                  <a:lnTo>
                    <a:pt x="20" y="10"/>
                  </a:lnTo>
                  <a:lnTo>
                    <a:pt x="21" y="13"/>
                  </a:lnTo>
                  <a:lnTo>
                    <a:pt x="20" y="15"/>
                  </a:lnTo>
                  <a:lnTo>
                    <a:pt x="19" y="18"/>
                  </a:lnTo>
                  <a:lnTo>
                    <a:pt x="16" y="19"/>
                  </a:lnTo>
                  <a:lnTo>
                    <a:pt x="15" y="19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58" name="Freeform 227"/>
            <p:cNvSpPr>
              <a:spLocks/>
            </p:cNvSpPr>
            <p:nvPr/>
          </p:nvSpPr>
          <p:spPr bwMode="auto">
            <a:xfrm>
              <a:off x="131763" y="5543550"/>
              <a:ext cx="34925" cy="28575"/>
            </a:xfrm>
            <a:custGeom>
              <a:avLst/>
              <a:gdLst>
                <a:gd name="T0" fmla="*/ 23813 w 22"/>
                <a:gd name="T1" fmla="*/ 28575 h 18"/>
                <a:gd name="T2" fmla="*/ 23813 w 22"/>
                <a:gd name="T3" fmla="*/ 28575 h 18"/>
                <a:gd name="T4" fmla="*/ 20638 w 22"/>
                <a:gd name="T5" fmla="*/ 28575 h 18"/>
                <a:gd name="T6" fmla="*/ 15875 w 22"/>
                <a:gd name="T7" fmla="*/ 25400 h 18"/>
                <a:gd name="T8" fmla="*/ 15875 w 22"/>
                <a:gd name="T9" fmla="*/ 25400 h 18"/>
                <a:gd name="T10" fmla="*/ 6350 w 22"/>
                <a:gd name="T11" fmla="*/ 19050 h 18"/>
                <a:gd name="T12" fmla="*/ 6350 w 22"/>
                <a:gd name="T13" fmla="*/ 19050 h 18"/>
                <a:gd name="T14" fmla="*/ 1588 w 22"/>
                <a:gd name="T15" fmla="*/ 17463 h 18"/>
                <a:gd name="T16" fmla="*/ 0 w 22"/>
                <a:gd name="T17" fmla="*/ 14288 h 18"/>
                <a:gd name="T18" fmla="*/ 0 w 22"/>
                <a:gd name="T19" fmla="*/ 9525 h 18"/>
                <a:gd name="T20" fmla="*/ 0 w 22"/>
                <a:gd name="T21" fmla="*/ 6350 h 18"/>
                <a:gd name="T22" fmla="*/ 0 w 22"/>
                <a:gd name="T23" fmla="*/ 6350 h 18"/>
                <a:gd name="T24" fmla="*/ 1588 w 22"/>
                <a:gd name="T25" fmla="*/ 1588 h 18"/>
                <a:gd name="T26" fmla="*/ 6350 w 22"/>
                <a:gd name="T27" fmla="*/ 0 h 18"/>
                <a:gd name="T28" fmla="*/ 9525 w 22"/>
                <a:gd name="T29" fmla="*/ 0 h 18"/>
                <a:gd name="T30" fmla="*/ 14288 w 22"/>
                <a:gd name="T31" fmla="*/ 0 h 18"/>
                <a:gd name="T32" fmla="*/ 14288 w 22"/>
                <a:gd name="T33" fmla="*/ 0 h 18"/>
                <a:gd name="T34" fmla="*/ 22225 w 22"/>
                <a:gd name="T35" fmla="*/ 3175 h 18"/>
                <a:gd name="T36" fmla="*/ 30163 w 22"/>
                <a:gd name="T37" fmla="*/ 9525 h 18"/>
                <a:gd name="T38" fmla="*/ 30163 w 22"/>
                <a:gd name="T39" fmla="*/ 9525 h 18"/>
                <a:gd name="T40" fmla="*/ 31750 w 22"/>
                <a:gd name="T41" fmla="*/ 14288 h 18"/>
                <a:gd name="T42" fmla="*/ 34925 w 22"/>
                <a:gd name="T43" fmla="*/ 17463 h 18"/>
                <a:gd name="T44" fmla="*/ 31750 w 22"/>
                <a:gd name="T45" fmla="*/ 22225 h 18"/>
                <a:gd name="T46" fmla="*/ 30163 w 22"/>
                <a:gd name="T47" fmla="*/ 25400 h 18"/>
                <a:gd name="T48" fmla="*/ 30163 w 22"/>
                <a:gd name="T49" fmla="*/ 25400 h 18"/>
                <a:gd name="T50" fmla="*/ 28575 w 22"/>
                <a:gd name="T51" fmla="*/ 28575 h 18"/>
                <a:gd name="T52" fmla="*/ 23813 w 22"/>
                <a:gd name="T53" fmla="*/ 28575 h 18"/>
                <a:gd name="T54" fmla="*/ 23813 w 22"/>
                <a:gd name="T55" fmla="*/ 28575 h 1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22" h="18">
                  <a:moveTo>
                    <a:pt x="15" y="18"/>
                  </a:moveTo>
                  <a:lnTo>
                    <a:pt x="15" y="18"/>
                  </a:lnTo>
                  <a:lnTo>
                    <a:pt x="13" y="18"/>
                  </a:lnTo>
                  <a:lnTo>
                    <a:pt x="10" y="16"/>
                  </a:lnTo>
                  <a:lnTo>
                    <a:pt x="4" y="12"/>
                  </a:lnTo>
                  <a:lnTo>
                    <a:pt x="1" y="11"/>
                  </a:lnTo>
                  <a:lnTo>
                    <a:pt x="0" y="9"/>
                  </a:lnTo>
                  <a:lnTo>
                    <a:pt x="0" y="6"/>
                  </a:lnTo>
                  <a:lnTo>
                    <a:pt x="0" y="4"/>
                  </a:lnTo>
                  <a:lnTo>
                    <a:pt x="1" y="1"/>
                  </a:lnTo>
                  <a:lnTo>
                    <a:pt x="4" y="0"/>
                  </a:lnTo>
                  <a:lnTo>
                    <a:pt x="6" y="0"/>
                  </a:lnTo>
                  <a:lnTo>
                    <a:pt x="9" y="0"/>
                  </a:lnTo>
                  <a:lnTo>
                    <a:pt x="14" y="2"/>
                  </a:lnTo>
                  <a:lnTo>
                    <a:pt x="19" y="6"/>
                  </a:lnTo>
                  <a:lnTo>
                    <a:pt x="20" y="9"/>
                  </a:lnTo>
                  <a:lnTo>
                    <a:pt x="22" y="11"/>
                  </a:lnTo>
                  <a:lnTo>
                    <a:pt x="20" y="14"/>
                  </a:lnTo>
                  <a:lnTo>
                    <a:pt x="19" y="16"/>
                  </a:lnTo>
                  <a:lnTo>
                    <a:pt x="18" y="18"/>
                  </a:lnTo>
                  <a:lnTo>
                    <a:pt x="15" y="18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59" name="Freeform 228"/>
            <p:cNvSpPr>
              <a:spLocks/>
            </p:cNvSpPr>
            <p:nvPr/>
          </p:nvSpPr>
          <p:spPr bwMode="auto">
            <a:xfrm>
              <a:off x="120651" y="5568950"/>
              <a:ext cx="31750" cy="30163"/>
            </a:xfrm>
            <a:custGeom>
              <a:avLst/>
              <a:gdLst>
                <a:gd name="T0" fmla="*/ 23813 w 20"/>
                <a:gd name="T1" fmla="*/ 30163 h 19"/>
                <a:gd name="T2" fmla="*/ 23813 w 20"/>
                <a:gd name="T3" fmla="*/ 30163 h 19"/>
                <a:gd name="T4" fmla="*/ 17463 w 20"/>
                <a:gd name="T5" fmla="*/ 30163 h 19"/>
                <a:gd name="T6" fmla="*/ 12700 w 20"/>
                <a:gd name="T7" fmla="*/ 26988 h 19"/>
                <a:gd name="T8" fmla="*/ 12700 w 20"/>
                <a:gd name="T9" fmla="*/ 26988 h 19"/>
                <a:gd name="T10" fmla="*/ 4763 w 20"/>
                <a:gd name="T11" fmla="*/ 20638 h 19"/>
                <a:gd name="T12" fmla="*/ 4763 w 20"/>
                <a:gd name="T13" fmla="*/ 20638 h 19"/>
                <a:gd name="T14" fmla="*/ 1588 w 20"/>
                <a:gd name="T15" fmla="*/ 19050 h 19"/>
                <a:gd name="T16" fmla="*/ 0 w 20"/>
                <a:gd name="T17" fmla="*/ 14288 h 19"/>
                <a:gd name="T18" fmla="*/ 0 w 20"/>
                <a:gd name="T19" fmla="*/ 11113 h 19"/>
                <a:gd name="T20" fmla="*/ 0 w 20"/>
                <a:gd name="T21" fmla="*/ 6350 h 19"/>
                <a:gd name="T22" fmla="*/ 0 w 20"/>
                <a:gd name="T23" fmla="*/ 6350 h 19"/>
                <a:gd name="T24" fmla="*/ 3175 w 20"/>
                <a:gd name="T25" fmla="*/ 3175 h 19"/>
                <a:gd name="T26" fmla="*/ 4763 w 20"/>
                <a:gd name="T27" fmla="*/ 0 h 19"/>
                <a:gd name="T28" fmla="*/ 9525 w 20"/>
                <a:gd name="T29" fmla="*/ 0 h 19"/>
                <a:gd name="T30" fmla="*/ 12700 w 20"/>
                <a:gd name="T31" fmla="*/ 3175 h 19"/>
                <a:gd name="T32" fmla="*/ 12700 w 20"/>
                <a:gd name="T33" fmla="*/ 3175 h 19"/>
                <a:gd name="T34" fmla="*/ 20638 w 20"/>
                <a:gd name="T35" fmla="*/ 6350 h 19"/>
                <a:gd name="T36" fmla="*/ 28575 w 20"/>
                <a:gd name="T37" fmla="*/ 14288 h 19"/>
                <a:gd name="T38" fmla="*/ 28575 w 20"/>
                <a:gd name="T39" fmla="*/ 14288 h 19"/>
                <a:gd name="T40" fmla="*/ 31750 w 20"/>
                <a:gd name="T41" fmla="*/ 15875 h 19"/>
                <a:gd name="T42" fmla="*/ 31750 w 20"/>
                <a:gd name="T43" fmla="*/ 20638 h 19"/>
                <a:gd name="T44" fmla="*/ 31750 w 20"/>
                <a:gd name="T45" fmla="*/ 23813 h 19"/>
                <a:gd name="T46" fmla="*/ 28575 w 20"/>
                <a:gd name="T47" fmla="*/ 28575 h 19"/>
                <a:gd name="T48" fmla="*/ 28575 w 20"/>
                <a:gd name="T49" fmla="*/ 28575 h 19"/>
                <a:gd name="T50" fmla="*/ 23813 w 20"/>
                <a:gd name="T51" fmla="*/ 30163 h 19"/>
                <a:gd name="T52" fmla="*/ 23813 w 20"/>
                <a:gd name="T53" fmla="*/ 30163 h 1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20" h="19">
                  <a:moveTo>
                    <a:pt x="15" y="19"/>
                  </a:moveTo>
                  <a:lnTo>
                    <a:pt x="15" y="19"/>
                  </a:lnTo>
                  <a:lnTo>
                    <a:pt x="11" y="19"/>
                  </a:lnTo>
                  <a:lnTo>
                    <a:pt x="8" y="17"/>
                  </a:lnTo>
                  <a:lnTo>
                    <a:pt x="3" y="13"/>
                  </a:lnTo>
                  <a:lnTo>
                    <a:pt x="1" y="12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2"/>
                  </a:lnTo>
                  <a:lnTo>
                    <a:pt x="3" y="0"/>
                  </a:lnTo>
                  <a:lnTo>
                    <a:pt x="6" y="0"/>
                  </a:lnTo>
                  <a:lnTo>
                    <a:pt x="8" y="2"/>
                  </a:lnTo>
                  <a:lnTo>
                    <a:pt x="13" y="4"/>
                  </a:lnTo>
                  <a:lnTo>
                    <a:pt x="18" y="9"/>
                  </a:lnTo>
                  <a:lnTo>
                    <a:pt x="20" y="10"/>
                  </a:lnTo>
                  <a:lnTo>
                    <a:pt x="20" y="13"/>
                  </a:lnTo>
                  <a:lnTo>
                    <a:pt x="20" y="15"/>
                  </a:lnTo>
                  <a:lnTo>
                    <a:pt x="18" y="18"/>
                  </a:lnTo>
                  <a:lnTo>
                    <a:pt x="15" y="19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60" name="Freeform 229"/>
            <p:cNvSpPr>
              <a:spLocks/>
            </p:cNvSpPr>
            <p:nvPr/>
          </p:nvSpPr>
          <p:spPr bwMode="auto">
            <a:xfrm>
              <a:off x="106363" y="5599113"/>
              <a:ext cx="33338" cy="28575"/>
            </a:xfrm>
            <a:custGeom>
              <a:avLst/>
              <a:gdLst>
                <a:gd name="T0" fmla="*/ 23813 w 21"/>
                <a:gd name="T1" fmla="*/ 28575 h 18"/>
                <a:gd name="T2" fmla="*/ 23813 w 21"/>
                <a:gd name="T3" fmla="*/ 28575 h 18"/>
                <a:gd name="T4" fmla="*/ 22225 w 21"/>
                <a:gd name="T5" fmla="*/ 26988 h 18"/>
                <a:gd name="T6" fmla="*/ 17463 w 21"/>
                <a:gd name="T7" fmla="*/ 26988 h 18"/>
                <a:gd name="T8" fmla="*/ 17463 w 21"/>
                <a:gd name="T9" fmla="*/ 26988 h 18"/>
                <a:gd name="T10" fmla="*/ 7938 w 21"/>
                <a:gd name="T11" fmla="*/ 22225 h 18"/>
                <a:gd name="T12" fmla="*/ 7938 w 21"/>
                <a:gd name="T13" fmla="*/ 22225 h 18"/>
                <a:gd name="T14" fmla="*/ 3175 w 21"/>
                <a:gd name="T15" fmla="*/ 20638 h 18"/>
                <a:gd name="T16" fmla="*/ 1588 w 21"/>
                <a:gd name="T17" fmla="*/ 15875 h 18"/>
                <a:gd name="T18" fmla="*/ 0 w 21"/>
                <a:gd name="T19" fmla="*/ 12700 h 18"/>
                <a:gd name="T20" fmla="*/ 0 w 21"/>
                <a:gd name="T21" fmla="*/ 7938 h 18"/>
                <a:gd name="T22" fmla="*/ 0 w 21"/>
                <a:gd name="T23" fmla="*/ 7938 h 18"/>
                <a:gd name="T24" fmla="*/ 1588 w 21"/>
                <a:gd name="T25" fmla="*/ 4763 h 18"/>
                <a:gd name="T26" fmla="*/ 6350 w 21"/>
                <a:gd name="T27" fmla="*/ 1588 h 18"/>
                <a:gd name="T28" fmla="*/ 7938 w 21"/>
                <a:gd name="T29" fmla="*/ 0 h 18"/>
                <a:gd name="T30" fmla="*/ 11113 w 21"/>
                <a:gd name="T31" fmla="*/ 0 h 18"/>
                <a:gd name="T32" fmla="*/ 11113 w 21"/>
                <a:gd name="T33" fmla="*/ 0 h 18"/>
                <a:gd name="T34" fmla="*/ 19050 w 21"/>
                <a:gd name="T35" fmla="*/ 4763 h 18"/>
                <a:gd name="T36" fmla="*/ 30163 w 21"/>
                <a:gd name="T37" fmla="*/ 7938 h 18"/>
                <a:gd name="T38" fmla="*/ 30163 w 21"/>
                <a:gd name="T39" fmla="*/ 7938 h 18"/>
                <a:gd name="T40" fmla="*/ 33338 w 21"/>
                <a:gd name="T41" fmla="*/ 12700 h 18"/>
                <a:gd name="T42" fmla="*/ 33338 w 21"/>
                <a:gd name="T43" fmla="*/ 15875 h 18"/>
                <a:gd name="T44" fmla="*/ 33338 w 21"/>
                <a:gd name="T45" fmla="*/ 20638 h 18"/>
                <a:gd name="T46" fmla="*/ 31750 w 21"/>
                <a:gd name="T47" fmla="*/ 23813 h 18"/>
                <a:gd name="T48" fmla="*/ 31750 w 21"/>
                <a:gd name="T49" fmla="*/ 23813 h 18"/>
                <a:gd name="T50" fmla="*/ 26988 w 21"/>
                <a:gd name="T51" fmla="*/ 26988 h 18"/>
                <a:gd name="T52" fmla="*/ 23813 w 21"/>
                <a:gd name="T53" fmla="*/ 28575 h 18"/>
                <a:gd name="T54" fmla="*/ 23813 w 21"/>
                <a:gd name="T55" fmla="*/ 28575 h 1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21" h="18">
                  <a:moveTo>
                    <a:pt x="15" y="18"/>
                  </a:moveTo>
                  <a:lnTo>
                    <a:pt x="15" y="18"/>
                  </a:lnTo>
                  <a:lnTo>
                    <a:pt x="14" y="17"/>
                  </a:lnTo>
                  <a:lnTo>
                    <a:pt x="11" y="17"/>
                  </a:lnTo>
                  <a:lnTo>
                    <a:pt x="5" y="14"/>
                  </a:lnTo>
                  <a:lnTo>
                    <a:pt x="2" y="13"/>
                  </a:lnTo>
                  <a:lnTo>
                    <a:pt x="1" y="10"/>
                  </a:lnTo>
                  <a:lnTo>
                    <a:pt x="0" y="8"/>
                  </a:lnTo>
                  <a:lnTo>
                    <a:pt x="0" y="5"/>
                  </a:lnTo>
                  <a:lnTo>
                    <a:pt x="1" y="3"/>
                  </a:lnTo>
                  <a:lnTo>
                    <a:pt x="4" y="1"/>
                  </a:lnTo>
                  <a:lnTo>
                    <a:pt x="5" y="0"/>
                  </a:lnTo>
                  <a:lnTo>
                    <a:pt x="7" y="0"/>
                  </a:lnTo>
                  <a:lnTo>
                    <a:pt x="12" y="3"/>
                  </a:lnTo>
                  <a:lnTo>
                    <a:pt x="19" y="5"/>
                  </a:lnTo>
                  <a:lnTo>
                    <a:pt x="21" y="8"/>
                  </a:lnTo>
                  <a:lnTo>
                    <a:pt x="21" y="10"/>
                  </a:lnTo>
                  <a:lnTo>
                    <a:pt x="21" y="13"/>
                  </a:lnTo>
                  <a:lnTo>
                    <a:pt x="20" y="15"/>
                  </a:lnTo>
                  <a:lnTo>
                    <a:pt x="17" y="17"/>
                  </a:lnTo>
                  <a:lnTo>
                    <a:pt x="15" y="18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61" name="Freeform 230"/>
            <p:cNvSpPr>
              <a:spLocks/>
            </p:cNvSpPr>
            <p:nvPr/>
          </p:nvSpPr>
          <p:spPr bwMode="auto">
            <a:xfrm>
              <a:off x="92076" y="5634038"/>
              <a:ext cx="33338" cy="26988"/>
            </a:xfrm>
            <a:custGeom>
              <a:avLst/>
              <a:gdLst>
                <a:gd name="T0" fmla="*/ 23813 w 21"/>
                <a:gd name="T1" fmla="*/ 26988 h 17"/>
                <a:gd name="T2" fmla="*/ 23813 w 21"/>
                <a:gd name="T3" fmla="*/ 26988 h 17"/>
                <a:gd name="T4" fmla="*/ 20638 w 21"/>
                <a:gd name="T5" fmla="*/ 25400 h 17"/>
                <a:gd name="T6" fmla="*/ 17463 w 21"/>
                <a:gd name="T7" fmla="*/ 23813 h 17"/>
                <a:gd name="T8" fmla="*/ 17463 w 21"/>
                <a:gd name="T9" fmla="*/ 23813 h 17"/>
                <a:gd name="T10" fmla="*/ 7938 w 21"/>
                <a:gd name="T11" fmla="*/ 20638 h 17"/>
                <a:gd name="T12" fmla="*/ 7938 w 21"/>
                <a:gd name="T13" fmla="*/ 20638 h 17"/>
                <a:gd name="T14" fmla="*/ 3175 w 21"/>
                <a:gd name="T15" fmla="*/ 19050 h 17"/>
                <a:gd name="T16" fmla="*/ 0 w 21"/>
                <a:gd name="T17" fmla="*/ 15875 h 17"/>
                <a:gd name="T18" fmla="*/ 0 w 21"/>
                <a:gd name="T19" fmla="*/ 11113 h 17"/>
                <a:gd name="T20" fmla="*/ 0 w 21"/>
                <a:gd name="T21" fmla="*/ 7938 h 17"/>
                <a:gd name="T22" fmla="*/ 0 w 21"/>
                <a:gd name="T23" fmla="*/ 7938 h 17"/>
                <a:gd name="T24" fmla="*/ 1588 w 21"/>
                <a:gd name="T25" fmla="*/ 3175 h 17"/>
                <a:gd name="T26" fmla="*/ 3175 w 21"/>
                <a:gd name="T27" fmla="*/ 1588 h 17"/>
                <a:gd name="T28" fmla="*/ 7938 w 21"/>
                <a:gd name="T29" fmla="*/ 0 h 17"/>
                <a:gd name="T30" fmla="*/ 12700 w 21"/>
                <a:gd name="T31" fmla="*/ 0 h 17"/>
                <a:gd name="T32" fmla="*/ 12700 w 21"/>
                <a:gd name="T33" fmla="*/ 0 h 17"/>
                <a:gd name="T34" fmla="*/ 20638 w 21"/>
                <a:gd name="T35" fmla="*/ 1588 h 17"/>
                <a:gd name="T36" fmla="*/ 30163 w 21"/>
                <a:gd name="T37" fmla="*/ 7938 h 17"/>
                <a:gd name="T38" fmla="*/ 30163 w 21"/>
                <a:gd name="T39" fmla="*/ 7938 h 17"/>
                <a:gd name="T40" fmla="*/ 31750 w 21"/>
                <a:gd name="T41" fmla="*/ 11113 h 17"/>
                <a:gd name="T42" fmla="*/ 33338 w 21"/>
                <a:gd name="T43" fmla="*/ 15875 h 17"/>
                <a:gd name="T44" fmla="*/ 33338 w 21"/>
                <a:gd name="T45" fmla="*/ 19050 h 17"/>
                <a:gd name="T46" fmla="*/ 31750 w 21"/>
                <a:gd name="T47" fmla="*/ 23813 h 17"/>
                <a:gd name="T48" fmla="*/ 31750 w 21"/>
                <a:gd name="T49" fmla="*/ 23813 h 17"/>
                <a:gd name="T50" fmla="*/ 28575 w 21"/>
                <a:gd name="T51" fmla="*/ 25400 h 17"/>
                <a:gd name="T52" fmla="*/ 23813 w 21"/>
                <a:gd name="T53" fmla="*/ 26988 h 17"/>
                <a:gd name="T54" fmla="*/ 23813 w 21"/>
                <a:gd name="T55" fmla="*/ 26988 h 1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21" h="17">
                  <a:moveTo>
                    <a:pt x="15" y="17"/>
                  </a:moveTo>
                  <a:lnTo>
                    <a:pt x="15" y="17"/>
                  </a:lnTo>
                  <a:lnTo>
                    <a:pt x="13" y="16"/>
                  </a:lnTo>
                  <a:lnTo>
                    <a:pt x="11" y="15"/>
                  </a:lnTo>
                  <a:lnTo>
                    <a:pt x="5" y="13"/>
                  </a:lnTo>
                  <a:lnTo>
                    <a:pt x="2" y="12"/>
                  </a:lnTo>
                  <a:lnTo>
                    <a:pt x="0" y="10"/>
                  </a:lnTo>
                  <a:lnTo>
                    <a:pt x="0" y="7"/>
                  </a:lnTo>
                  <a:lnTo>
                    <a:pt x="0" y="5"/>
                  </a:lnTo>
                  <a:lnTo>
                    <a:pt x="1" y="2"/>
                  </a:lnTo>
                  <a:lnTo>
                    <a:pt x="2" y="1"/>
                  </a:lnTo>
                  <a:lnTo>
                    <a:pt x="5" y="0"/>
                  </a:lnTo>
                  <a:lnTo>
                    <a:pt x="8" y="0"/>
                  </a:lnTo>
                  <a:lnTo>
                    <a:pt x="13" y="1"/>
                  </a:lnTo>
                  <a:lnTo>
                    <a:pt x="19" y="5"/>
                  </a:lnTo>
                  <a:lnTo>
                    <a:pt x="20" y="7"/>
                  </a:lnTo>
                  <a:lnTo>
                    <a:pt x="21" y="10"/>
                  </a:lnTo>
                  <a:lnTo>
                    <a:pt x="21" y="12"/>
                  </a:lnTo>
                  <a:lnTo>
                    <a:pt x="20" y="15"/>
                  </a:lnTo>
                  <a:lnTo>
                    <a:pt x="18" y="16"/>
                  </a:lnTo>
                  <a:lnTo>
                    <a:pt x="15" y="17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62" name="Freeform 231"/>
            <p:cNvSpPr>
              <a:spLocks/>
            </p:cNvSpPr>
            <p:nvPr/>
          </p:nvSpPr>
          <p:spPr bwMode="auto">
            <a:xfrm>
              <a:off x="76201" y="5667375"/>
              <a:ext cx="33338" cy="25400"/>
            </a:xfrm>
            <a:custGeom>
              <a:avLst/>
              <a:gdLst>
                <a:gd name="T0" fmla="*/ 25400 w 21"/>
                <a:gd name="T1" fmla="*/ 25400 h 16"/>
                <a:gd name="T2" fmla="*/ 25400 w 21"/>
                <a:gd name="T3" fmla="*/ 25400 h 16"/>
                <a:gd name="T4" fmla="*/ 22225 w 21"/>
                <a:gd name="T5" fmla="*/ 25400 h 16"/>
                <a:gd name="T6" fmla="*/ 17463 w 21"/>
                <a:gd name="T7" fmla="*/ 23813 h 16"/>
                <a:gd name="T8" fmla="*/ 17463 w 21"/>
                <a:gd name="T9" fmla="*/ 23813 h 16"/>
                <a:gd name="T10" fmla="*/ 7938 w 21"/>
                <a:gd name="T11" fmla="*/ 20638 h 16"/>
                <a:gd name="T12" fmla="*/ 7938 w 21"/>
                <a:gd name="T13" fmla="*/ 20638 h 16"/>
                <a:gd name="T14" fmla="*/ 3175 w 21"/>
                <a:gd name="T15" fmla="*/ 17463 h 16"/>
                <a:gd name="T16" fmla="*/ 1588 w 21"/>
                <a:gd name="T17" fmla="*/ 15875 h 16"/>
                <a:gd name="T18" fmla="*/ 0 w 21"/>
                <a:gd name="T19" fmla="*/ 12700 h 16"/>
                <a:gd name="T20" fmla="*/ 0 w 21"/>
                <a:gd name="T21" fmla="*/ 7938 h 16"/>
                <a:gd name="T22" fmla="*/ 0 w 21"/>
                <a:gd name="T23" fmla="*/ 7938 h 16"/>
                <a:gd name="T24" fmla="*/ 1588 w 21"/>
                <a:gd name="T25" fmla="*/ 4763 h 16"/>
                <a:gd name="T26" fmla="*/ 6350 w 21"/>
                <a:gd name="T27" fmla="*/ 1588 h 16"/>
                <a:gd name="T28" fmla="*/ 7938 w 21"/>
                <a:gd name="T29" fmla="*/ 0 h 16"/>
                <a:gd name="T30" fmla="*/ 14288 w 21"/>
                <a:gd name="T31" fmla="*/ 0 h 16"/>
                <a:gd name="T32" fmla="*/ 14288 w 21"/>
                <a:gd name="T33" fmla="*/ 0 h 16"/>
                <a:gd name="T34" fmla="*/ 22225 w 21"/>
                <a:gd name="T35" fmla="*/ 1588 h 16"/>
                <a:gd name="T36" fmla="*/ 30163 w 21"/>
                <a:gd name="T37" fmla="*/ 7938 h 16"/>
                <a:gd name="T38" fmla="*/ 30163 w 21"/>
                <a:gd name="T39" fmla="*/ 7938 h 16"/>
                <a:gd name="T40" fmla="*/ 33338 w 21"/>
                <a:gd name="T41" fmla="*/ 9525 h 16"/>
                <a:gd name="T42" fmla="*/ 33338 w 21"/>
                <a:gd name="T43" fmla="*/ 14288 h 16"/>
                <a:gd name="T44" fmla="*/ 33338 w 21"/>
                <a:gd name="T45" fmla="*/ 17463 h 16"/>
                <a:gd name="T46" fmla="*/ 31750 w 21"/>
                <a:gd name="T47" fmla="*/ 22225 h 16"/>
                <a:gd name="T48" fmla="*/ 31750 w 21"/>
                <a:gd name="T49" fmla="*/ 22225 h 16"/>
                <a:gd name="T50" fmla="*/ 30163 w 21"/>
                <a:gd name="T51" fmla="*/ 25400 h 16"/>
                <a:gd name="T52" fmla="*/ 25400 w 21"/>
                <a:gd name="T53" fmla="*/ 25400 h 16"/>
                <a:gd name="T54" fmla="*/ 25400 w 21"/>
                <a:gd name="T55" fmla="*/ 25400 h 1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21" h="16">
                  <a:moveTo>
                    <a:pt x="16" y="16"/>
                  </a:moveTo>
                  <a:lnTo>
                    <a:pt x="16" y="16"/>
                  </a:lnTo>
                  <a:lnTo>
                    <a:pt x="14" y="16"/>
                  </a:lnTo>
                  <a:lnTo>
                    <a:pt x="11" y="15"/>
                  </a:lnTo>
                  <a:lnTo>
                    <a:pt x="5" y="13"/>
                  </a:lnTo>
                  <a:lnTo>
                    <a:pt x="2" y="11"/>
                  </a:lnTo>
                  <a:lnTo>
                    <a:pt x="1" y="10"/>
                  </a:lnTo>
                  <a:lnTo>
                    <a:pt x="0" y="8"/>
                  </a:lnTo>
                  <a:lnTo>
                    <a:pt x="0" y="5"/>
                  </a:lnTo>
                  <a:lnTo>
                    <a:pt x="1" y="3"/>
                  </a:lnTo>
                  <a:lnTo>
                    <a:pt x="4" y="1"/>
                  </a:lnTo>
                  <a:lnTo>
                    <a:pt x="5" y="0"/>
                  </a:lnTo>
                  <a:lnTo>
                    <a:pt x="9" y="0"/>
                  </a:lnTo>
                  <a:lnTo>
                    <a:pt x="14" y="1"/>
                  </a:lnTo>
                  <a:lnTo>
                    <a:pt x="19" y="5"/>
                  </a:lnTo>
                  <a:lnTo>
                    <a:pt x="21" y="6"/>
                  </a:lnTo>
                  <a:lnTo>
                    <a:pt x="21" y="9"/>
                  </a:lnTo>
                  <a:lnTo>
                    <a:pt x="21" y="11"/>
                  </a:lnTo>
                  <a:lnTo>
                    <a:pt x="20" y="14"/>
                  </a:lnTo>
                  <a:lnTo>
                    <a:pt x="19" y="16"/>
                  </a:lnTo>
                  <a:lnTo>
                    <a:pt x="16" y="16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63" name="Freeform 232"/>
            <p:cNvSpPr>
              <a:spLocks/>
            </p:cNvSpPr>
            <p:nvPr/>
          </p:nvSpPr>
          <p:spPr bwMode="auto">
            <a:xfrm>
              <a:off x="66676" y="5703888"/>
              <a:ext cx="33338" cy="26988"/>
            </a:xfrm>
            <a:custGeom>
              <a:avLst/>
              <a:gdLst>
                <a:gd name="T0" fmla="*/ 23813 w 21"/>
                <a:gd name="T1" fmla="*/ 26988 h 17"/>
                <a:gd name="T2" fmla="*/ 23813 w 21"/>
                <a:gd name="T3" fmla="*/ 26988 h 17"/>
                <a:gd name="T4" fmla="*/ 19050 w 21"/>
                <a:gd name="T5" fmla="*/ 25400 h 17"/>
                <a:gd name="T6" fmla="*/ 17463 w 21"/>
                <a:gd name="T7" fmla="*/ 23813 h 17"/>
                <a:gd name="T8" fmla="*/ 17463 w 21"/>
                <a:gd name="T9" fmla="*/ 23813 h 17"/>
                <a:gd name="T10" fmla="*/ 4763 w 21"/>
                <a:gd name="T11" fmla="*/ 19050 h 17"/>
                <a:gd name="T12" fmla="*/ 4763 w 21"/>
                <a:gd name="T13" fmla="*/ 19050 h 17"/>
                <a:gd name="T14" fmla="*/ 3175 w 21"/>
                <a:gd name="T15" fmla="*/ 19050 h 17"/>
                <a:gd name="T16" fmla="*/ 0 w 21"/>
                <a:gd name="T17" fmla="*/ 15875 h 17"/>
                <a:gd name="T18" fmla="*/ 0 w 21"/>
                <a:gd name="T19" fmla="*/ 11113 h 17"/>
                <a:gd name="T20" fmla="*/ 0 w 21"/>
                <a:gd name="T21" fmla="*/ 7938 h 17"/>
                <a:gd name="T22" fmla="*/ 0 w 21"/>
                <a:gd name="T23" fmla="*/ 7938 h 17"/>
                <a:gd name="T24" fmla="*/ 1588 w 21"/>
                <a:gd name="T25" fmla="*/ 3175 h 17"/>
                <a:gd name="T26" fmla="*/ 3175 w 21"/>
                <a:gd name="T27" fmla="*/ 1588 h 17"/>
                <a:gd name="T28" fmla="*/ 7938 w 21"/>
                <a:gd name="T29" fmla="*/ 0 h 17"/>
                <a:gd name="T30" fmla="*/ 11113 w 21"/>
                <a:gd name="T31" fmla="*/ 0 h 17"/>
                <a:gd name="T32" fmla="*/ 11113 w 21"/>
                <a:gd name="T33" fmla="*/ 0 h 17"/>
                <a:gd name="T34" fmla="*/ 19050 w 21"/>
                <a:gd name="T35" fmla="*/ 1588 h 17"/>
                <a:gd name="T36" fmla="*/ 28575 w 21"/>
                <a:gd name="T37" fmla="*/ 7938 h 17"/>
                <a:gd name="T38" fmla="*/ 28575 w 21"/>
                <a:gd name="T39" fmla="*/ 7938 h 17"/>
                <a:gd name="T40" fmla="*/ 31750 w 21"/>
                <a:gd name="T41" fmla="*/ 11113 h 17"/>
                <a:gd name="T42" fmla="*/ 33338 w 21"/>
                <a:gd name="T43" fmla="*/ 15875 h 17"/>
                <a:gd name="T44" fmla="*/ 33338 w 21"/>
                <a:gd name="T45" fmla="*/ 19050 h 17"/>
                <a:gd name="T46" fmla="*/ 31750 w 21"/>
                <a:gd name="T47" fmla="*/ 22225 h 17"/>
                <a:gd name="T48" fmla="*/ 31750 w 21"/>
                <a:gd name="T49" fmla="*/ 22225 h 17"/>
                <a:gd name="T50" fmla="*/ 26988 w 21"/>
                <a:gd name="T51" fmla="*/ 25400 h 17"/>
                <a:gd name="T52" fmla="*/ 23813 w 21"/>
                <a:gd name="T53" fmla="*/ 26988 h 17"/>
                <a:gd name="T54" fmla="*/ 23813 w 21"/>
                <a:gd name="T55" fmla="*/ 26988 h 1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21" h="17">
                  <a:moveTo>
                    <a:pt x="15" y="17"/>
                  </a:moveTo>
                  <a:lnTo>
                    <a:pt x="15" y="17"/>
                  </a:lnTo>
                  <a:lnTo>
                    <a:pt x="12" y="16"/>
                  </a:lnTo>
                  <a:lnTo>
                    <a:pt x="11" y="15"/>
                  </a:lnTo>
                  <a:lnTo>
                    <a:pt x="3" y="12"/>
                  </a:lnTo>
                  <a:lnTo>
                    <a:pt x="2" y="12"/>
                  </a:lnTo>
                  <a:lnTo>
                    <a:pt x="0" y="10"/>
                  </a:lnTo>
                  <a:lnTo>
                    <a:pt x="0" y="7"/>
                  </a:lnTo>
                  <a:lnTo>
                    <a:pt x="0" y="5"/>
                  </a:lnTo>
                  <a:lnTo>
                    <a:pt x="1" y="2"/>
                  </a:lnTo>
                  <a:lnTo>
                    <a:pt x="2" y="1"/>
                  </a:lnTo>
                  <a:lnTo>
                    <a:pt x="5" y="0"/>
                  </a:lnTo>
                  <a:lnTo>
                    <a:pt x="7" y="0"/>
                  </a:lnTo>
                  <a:lnTo>
                    <a:pt x="12" y="1"/>
                  </a:lnTo>
                  <a:lnTo>
                    <a:pt x="18" y="5"/>
                  </a:lnTo>
                  <a:lnTo>
                    <a:pt x="20" y="7"/>
                  </a:lnTo>
                  <a:lnTo>
                    <a:pt x="21" y="10"/>
                  </a:lnTo>
                  <a:lnTo>
                    <a:pt x="21" y="12"/>
                  </a:lnTo>
                  <a:lnTo>
                    <a:pt x="20" y="14"/>
                  </a:lnTo>
                  <a:lnTo>
                    <a:pt x="17" y="16"/>
                  </a:lnTo>
                  <a:lnTo>
                    <a:pt x="15" y="17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64" name="Freeform 233"/>
            <p:cNvSpPr>
              <a:spLocks/>
            </p:cNvSpPr>
            <p:nvPr/>
          </p:nvSpPr>
          <p:spPr bwMode="auto">
            <a:xfrm>
              <a:off x="58738" y="5738813"/>
              <a:ext cx="34925" cy="26988"/>
            </a:xfrm>
            <a:custGeom>
              <a:avLst/>
              <a:gdLst>
                <a:gd name="T0" fmla="*/ 25400 w 22"/>
                <a:gd name="T1" fmla="*/ 26988 h 17"/>
                <a:gd name="T2" fmla="*/ 25400 w 22"/>
                <a:gd name="T3" fmla="*/ 26988 h 17"/>
                <a:gd name="T4" fmla="*/ 20638 w 22"/>
                <a:gd name="T5" fmla="*/ 26988 h 17"/>
                <a:gd name="T6" fmla="*/ 19050 w 22"/>
                <a:gd name="T7" fmla="*/ 23813 h 17"/>
                <a:gd name="T8" fmla="*/ 19050 w 22"/>
                <a:gd name="T9" fmla="*/ 23813 h 17"/>
                <a:gd name="T10" fmla="*/ 7938 w 22"/>
                <a:gd name="T11" fmla="*/ 22225 h 17"/>
                <a:gd name="T12" fmla="*/ 7938 w 22"/>
                <a:gd name="T13" fmla="*/ 22225 h 17"/>
                <a:gd name="T14" fmla="*/ 4763 w 22"/>
                <a:gd name="T15" fmla="*/ 20638 h 17"/>
                <a:gd name="T16" fmla="*/ 1588 w 22"/>
                <a:gd name="T17" fmla="*/ 15875 h 17"/>
                <a:gd name="T18" fmla="*/ 0 w 22"/>
                <a:gd name="T19" fmla="*/ 12700 h 17"/>
                <a:gd name="T20" fmla="*/ 0 w 22"/>
                <a:gd name="T21" fmla="*/ 7938 h 17"/>
                <a:gd name="T22" fmla="*/ 0 w 22"/>
                <a:gd name="T23" fmla="*/ 7938 h 17"/>
                <a:gd name="T24" fmla="*/ 1588 w 22"/>
                <a:gd name="T25" fmla="*/ 4763 h 17"/>
                <a:gd name="T26" fmla="*/ 4763 w 22"/>
                <a:gd name="T27" fmla="*/ 3175 h 17"/>
                <a:gd name="T28" fmla="*/ 7938 w 22"/>
                <a:gd name="T29" fmla="*/ 0 h 17"/>
                <a:gd name="T30" fmla="*/ 11113 w 22"/>
                <a:gd name="T31" fmla="*/ 0 h 17"/>
                <a:gd name="T32" fmla="*/ 11113 w 22"/>
                <a:gd name="T33" fmla="*/ 0 h 17"/>
                <a:gd name="T34" fmla="*/ 19050 w 22"/>
                <a:gd name="T35" fmla="*/ 3175 h 17"/>
                <a:gd name="T36" fmla="*/ 28575 w 22"/>
                <a:gd name="T37" fmla="*/ 7938 h 17"/>
                <a:gd name="T38" fmla="*/ 28575 w 22"/>
                <a:gd name="T39" fmla="*/ 7938 h 17"/>
                <a:gd name="T40" fmla="*/ 33338 w 22"/>
                <a:gd name="T41" fmla="*/ 11113 h 17"/>
                <a:gd name="T42" fmla="*/ 34925 w 22"/>
                <a:gd name="T43" fmla="*/ 14288 h 17"/>
                <a:gd name="T44" fmla="*/ 33338 w 22"/>
                <a:gd name="T45" fmla="*/ 19050 h 17"/>
                <a:gd name="T46" fmla="*/ 33338 w 22"/>
                <a:gd name="T47" fmla="*/ 22225 h 17"/>
                <a:gd name="T48" fmla="*/ 33338 w 22"/>
                <a:gd name="T49" fmla="*/ 22225 h 17"/>
                <a:gd name="T50" fmla="*/ 28575 w 22"/>
                <a:gd name="T51" fmla="*/ 26988 h 17"/>
                <a:gd name="T52" fmla="*/ 25400 w 22"/>
                <a:gd name="T53" fmla="*/ 26988 h 17"/>
                <a:gd name="T54" fmla="*/ 25400 w 22"/>
                <a:gd name="T55" fmla="*/ 26988 h 1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22" h="17">
                  <a:moveTo>
                    <a:pt x="16" y="17"/>
                  </a:moveTo>
                  <a:lnTo>
                    <a:pt x="16" y="17"/>
                  </a:lnTo>
                  <a:lnTo>
                    <a:pt x="13" y="17"/>
                  </a:lnTo>
                  <a:lnTo>
                    <a:pt x="12" y="15"/>
                  </a:lnTo>
                  <a:lnTo>
                    <a:pt x="5" y="14"/>
                  </a:lnTo>
                  <a:lnTo>
                    <a:pt x="3" y="13"/>
                  </a:lnTo>
                  <a:lnTo>
                    <a:pt x="1" y="10"/>
                  </a:lnTo>
                  <a:lnTo>
                    <a:pt x="0" y="8"/>
                  </a:lnTo>
                  <a:lnTo>
                    <a:pt x="0" y="5"/>
                  </a:lnTo>
                  <a:lnTo>
                    <a:pt x="1" y="3"/>
                  </a:lnTo>
                  <a:lnTo>
                    <a:pt x="3" y="2"/>
                  </a:lnTo>
                  <a:lnTo>
                    <a:pt x="5" y="0"/>
                  </a:lnTo>
                  <a:lnTo>
                    <a:pt x="7" y="0"/>
                  </a:lnTo>
                  <a:lnTo>
                    <a:pt x="12" y="2"/>
                  </a:lnTo>
                  <a:lnTo>
                    <a:pt x="18" y="5"/>
                  </a:lnTo>
                  <a:lnTo>
                    <a:pt x="21" y="7"/>
                  </a:lnTo>
                  <a:lnTo>
                    <a:pt x="22" y="9"/>
                  </a:lnTo>
                  <a:lnTo>
                    <a:pt x="21" y="12"/>
                  </a:lnTo>
                  <a:lnTo>
                    <a:pt x="21" y="14"/>
                  </a:lnTo>
                  <a:lnTo>
                    <a:pt x="18" y="17"/>
                  </a:lnTo>
                  <a:lnTo>
                    <a:pt x="16" y="17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65" name="Freeform 234"/>
            <p:cNvSpPr>
              <a:spLocks/>
            </p:cNvSpPr>
            <p:nvPr/>
          </p:nvSpPr>
          <p:spPr bwMode="auto">
            <a:xfrm>
              <a:off x="52388" y="5781675"/>
              <a:ext cx="33338" cy="25400"/>
            </a:xfrm>
            <a:custGeom>
              <a:avLst/>
              <a:gdLst>
                <a:gd name="T0" fmla="*/ 23813 w 21"/>
                <a:gd name="T1" fmla="*/ 25400 h 16"/>
                <a:gd name="T2" fmla="*/ 23813 w 21"/>
                <a:gd name="T3" fmla="*/ 25400 h 16"/>
                <a:gd name="T4" fmla="*/ 22225 w 21"/>
                <a:gd name="T5" fmla="*/ 25400 h 16"/>
                <a:gd name="T6" fmla="*/ 17463 w 21"/>
                <a:gd name="T7" fmla="*/ 23813 h 16"/>
                <a:gd name="T8" fmla="*/ 17463 w 21"/>
                <a:gd name="T9" fmla="*/ 23813 h 16"/>
                <a:gd name="T10" fmla="*/ 7938 w 21"/>
                <a:gd name="T11" fmla="*/ 19050 h 16"/>
                <a:gd name="T12" fmla="*/ 7938 w 21"/>
                <a:gd name="T13" fmla="*/ 19050 h 16"/>
                <a:gd name="T14" fmla="*/ 3175 w 21"/>
                <a:gd name="T15" fmla="*/ 17463 h 16"/>
                <a:gd name="T16" fmla="*/ 1588 w 21"/>
                <a:gd name="T17" fmla="*/ 15875 h 16"/>
                <a:gd name="T18" fmla="*/ 0 w 21"/>
                <a:gd name="T19" fmla="*/ 11113 h 16"/>
                <a:gd name="T20" fmla="*/ 0 w 21"/>
                <a:gd name="T21" fmla="*/ 7938 h 16"/>
                <a:gd name="T22" fmla="*/ 0 w 21"/>
                <a:gd name="T23" fmla="*/ 7938 h 16"/>
                <a:gd name="T24" fmla="*/ 1588 w 21"/>
                <a:gd name="T25" fmla="*/ 3175 h 16"/>
                <a:gd name="T26" fmla="*/ 3175 w 21"/>
                <a:gd name="T27" fmla="*/ 0 h 16"/>
                <a:gd name="T28" fmla="*/ 7938 w 21"/>
                <a:gd name="T29" fmla="*/ 0 h 16"/>
                <a:gd name="T30" fmla="*/ 11113 w 21"/>
                <a:gd name="T31" fmla="*/ 0 h 16"/>
                <a:gd name="T32" fmla="*/ 11113 w 21"/>
                <a:gd name="T33" fmla="*/ 0 h 16"/>
                <a:gd name="T34" fmla="*/ 19050 w 21"/>
                <a:gd name="T35" fmla="*/ 1588 h 16"/>
                <a:gd name="T36" fmla="*/ 30163 w 21"/>
                <a:gd name="T37" fmla="*/ 6350 h 16"/>
                <a:gd name="T38" fmla="*/ 30163 w 21"/>
                <a:gd name="T39" fmla="*/ 6350 h 16"/>
                <a:gd name="T40" fmla="*/ 31750 w 21"/>
                <a:gd name="T41" fmla="*/ 9525 h 16"/>
                <a:gd name="T42" fmla="*/ 33338 w 21"/>
                <a:gd name="T43" fmla="*/ 14288 h 16"/>
                <a:gd name="T44" fmla="*/ 33338 w 21"/>
                <a:gd name="T45" fmla="*/ 17463 h 16"/>
                <a:gd name="T46" fmla="*/ 31750 w 21"/>
                <a:gd name="T47" fmla="*/ 22225 h 16"/>
                <a:gd name="T48" fmla="*/ 31750 w 21"/>
                <a:gd name="T49" fmla="*/ 22225 h 16"/>
                <a:gd name="T50" fmla="*/ 26988 w 21"/>
                <a:gd name="T51" fmla="*/ 23813 h 16"/>
                <a:gd name="T52" fmla="*/ 23813 w 21"/>
                <a:gd name="T53" fmla="*/ 25400 h 16"/>
                <a:gd name="T54" fmla="*/ 23813 w 21"/>
                <a:gd name="T55" fmla="*/ 25400 h 1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21" h="16">
                  <a:moveTo>
                    <a:pt x="15" y="16"/>
                  </a:moveTo>
                  <a:lnTo>
                    <a:pt x="15" y="16"/>
                  </a:lnTo>
                  <a:lnTo>
                    <a:pt x="14" y="16"/>
                  </a:lnTo>
                  <a:lnTo>
                    <a:pt x="11" y="15"/>
                  </a:lnTo>
                  <a:lnTo>
                    <a:pt x="5" y="12"/>
                  </a:lnTo>
                  <a:lnTo>
                    <a:pt x="2" y="11"/>
                  </a:lnTo>
                  <a:lnTo>
                    <a:pt x="1" y="10"/>
                  </a:lnTo>
                  <a:lnTo>
                    <a:pt x="0" y="7"/>
                  </a:lnTo>
                  <a:lnTo>
                    <a:pt x="0" y="5"/>
                  </a:lnTo>
                  <a:lnTo>
                    <a:pt x="1" y="2"/>
                  </a:lnTo>
                  <a:lnTo>
                    <a:pt x="2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12" y="1"/>
                  </a:lnTo>
                  <a:lnTo>
                    <a:pt x="19" y="4"/>
                  </a:lnTo>
                  <a:lnTo>
                    <a:pt x="20" y="6"/>
                  </a:lnTo>
                  <a:lnTo>
                    <a:pt x="21" y="9"/>
                  </a:lnTo>
                  <a:lnTo>
                    <a:pt x="21" y="11"/>
                  </a:lnTo>
                  <a:lnTo>
                    <a:pt x="20" y="14"/>
                  </a:lnTo>
                  <a:lnTo>
                    <a:pt x="17" y="15"/>
                  </a:lnTo>
                  <a:lnTo>
                    <a:pt x="15" y="16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66" name="Freeform 235"/>
            <p:cNvSpPr>
              <a:spLocks/>
            </p:cNvSpPr>
            <p:nvPr/>
          </p:nvSpPr>
          <p:spPr bwMode="auto">
            <a:xfrm>
              <a:off x="44451" y="5821363"/>
              <a:ext cx="34925" cy="25400"/>
            </a:xfrm>
            <a:custGeom>
              <a:avLst/>
              <a:gdLst>
                <a:gd name="T0" fmla="*/ 25400 w 22"/>
                <a:gd name="T1" fmla="*/ 25400 h 16"/>
                <a:gd name="T2" fmla="*/ 25400 w 22"/>
                <a:gd name="T3" fmla="*/ 25400 h 16"/>
                <a:gd name="T4" fmla="*/ 22225 w 22"/>
                <a:gd name="T5" fmla="*/ 25400 h 16"/>
                <a:gd name="T6" fmla="*/ 19050 w 22"/>
                <a:gd name="T7" fmla="*/ 23813 h 16"/>
                <a:gd name="T8" fmla="*/ 19050 w 22"/>
                <a:gd name="T9" fmla="*/ 23813 h 16"/>
                <a:gd name="T10" fmla="*/ 7938 w 22"/>
                <a:gd name="T11" fmla="*/ 22225 h 16"/>
                <a:gd name="T12" fmla="*/ 7938 w 22"/>
                <a:gd name="T13" fmla="*/ 22225 h 16"/>
                <a:gd name="T14" fmla="*/ 4763 w 22"/>
                <a:gd name="T15" fmla="*/ 20638 h 16"/>
                <a:gd name="T16" fmla="*/ 1588 w 22"/>
                <a:gd name="T17" fmla="*/ 15875 h 16"/>
                <a:gd name="T18" fmla="*/ 0 w 22"/>
                <a:gd name="T19" fmla="*/ 14288 h 16"/>
                <a:gd name="T20" fmla="*/ 0 w 22"/>
                <a:gd name="T21" fmla="*/ 7938 h 16"/>
                <a:gd name="T22" fmla="*/ 0 w 22"/>
                <a:gd name="T23" fmla="*/ 7938 h 16"/>
                <a:gd name="T24" fmla="*/ 1588 w 22"/>
                <a:gd name="T25" fmla="*/ 6350 h 16"/>
                <a:gd name="T26" fmla="*/ 4763 w 22"/>
                <a:gd name="T27" fmla="*/ 1588 h 16"/>
                <a:gd name="T28" fmla="*/ 7938 w 22"/>
                <a:gd name="T29" fmla="*/ 0 h 16"/>
                <a:gd name="T30" fmla="*/ 11113 w 22"/>
                <a:gd name="T31" fmla="*/ 0 h 16"/>
                <a:gd name="T32" fmla="*/ 11113 w 22"/>
                <a:gd name="T33" fmla="*/ 0 h 16"/>
                <a:gd name="T34" fmla="*/ 19050 w 22"/>
                <a:gd name="T35" fmla="*/ 1588 h 16"/>
                <a:gd name="T36" fmla="*/ 30163 w 22"/>
                <a:gd name="T37" fmla="*/ 7938 h 16"/>
                <a:gd name="T38" fmla="*/ 30163 w 22"/>
                <a:gd name="T39" fmla="*/ 7938 h 16"/>
                <a:gd name="T40" fmla="*/ 33338 w 22"/>
                <a:gd name="T41" fmla="*/ 9525 h 16"/>
                <a:gd name="T42" fmla="*/ 34925 w 22"/>
                <a:gd name="T43" fmla="*/ 14288 h 16"/>
                <a:gd name="T44" fmla="*/ 33338 w 22"/>
                <a:gd name="T45" fmla="*/ 17463 h 16"/>
                <a:gd name="T46" fmla="*/ 33338 w 22"/>
                <a:gd name="T47" fmla="*/ 22225 h 16"/>
                <a:gd name="T48" fmla="*/ 33338 w 22"/>
                <a:gd name="T49" fmla="*/ 22225 h 16"/>
                <a:gd name="T50" fmla="*/ 30163 w 22"/>
                <a:gd name="T51" fmla="*/ 25400 h 16"/>
                <a:gd name="T52" fmla="*/ 25400 w 22"/>
                <a:gd name="T53" fmla="*/ 25400 h 16"/>
                <a:gd name="T54" fmla="*/ 25400 w 22"/>
                <a:gd name="T55" fmla="*/ 25400 h 1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22" h="16">
                  <a:moveTo>
                    <a:pt x="16" y="16"/>
                  </a:moveTo>
                  <a:lnTo>
                    <a:pt x="16" y="16"/>
                  </a:lnTo>
                  <a:lnTo>
                    <a:pt x="14" y="16"/>
                  </a:lnTo>
                  <a:lnTo>
                    <a:pt x="12" y="15"/>
                  </a:lnTo>
                  <a:lnTo>
                    <a:pt x="5" y="14"/>
                  </a:lnTo>
                  <a:lnTo>
                    <a:pt x="3" y="13"/>
                  </a:lnTo>
                  <a:lnTo>
                    <a:pt x="1" y="10"/>
                  </a:lnTo>
                  <a:lnTo>
                    <a:pt x="0" y="9"/>
                  </a:lnTo>
                  <a:lnTo>
                    <a:pt x="0" y="5"/>
                  </a:lnTo>
                  <a:lnTo>
                    <a:pt x="1" y="4"/>
                  </a:lnTo>
                  <a:lnTo>
                    <a:pt x="3" y="1"/>
                  </a:lnTo>
                  <a:lnTo>
                    <a:pt x="5" y="0"/>
                  </a:lnTo>
                  <a:lnTo>
                    <a:pt x="7" y="0"/>
                  </a:lnTo>
                  <a:lnTo>
                    <a:pt x="12" y="1"/>
                  </a:lnTo>
                  <a:lnTo>
                    <a:pt x="19" y="5"/>
                  </a:lnTo>
                  <a:lnTo>
                    <a:pt x="21" y="6"/>
                  </a:lnTo>
                  <a:lnTo>
                    <a:pt x="22" y="9"/>
                  </a:lnTo>
                  <a:lnTo>
                    <a:pt x="21" y="11"/>
                  </a:lnTo>
                  <a:lnTo>
                    <a:pt x="21" y="14"/>
                  </a:lnTo>
                  <a:lnTo>
                    <a:pt x="19" y="16"/>
                  </a:lnTo>
                  <a:lnTo>
                    <a:pt x="16" y="16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67" name="Freeform 236"/>
            <p:cNvSpPr>
              <a:spLocks/>
            </p:cNvSpPr>
            <p:nvPr/>
          </p:nvSpPr>
          <p:spPr bwMode="auto">
            <a:xfrm>
              <a:off x="38101" y="5862638"/>
              <a:ext cx="33338" cy="26988"/>
            </a:xfrm>
            <a:custGeom>
              <a:avLst/>
              <a:gdLst>
                <a:gd name="T0" fmla="*/ 23813 w 21"/>
                <a:gd name="T1" fmla="*/ 26988 h 17"/>
                <a:gd name="T2" fmla="*/ 23813 w 21"/>
                <a:gd name="T3" fmla="*/ 26988 h 17"/>
                <a:gd name="T4" fmla="*/ 22225 w 21"/>
                <a:gd name="T5" fmla="*/ 26988 h 17"/>
                <a:gd name="T6" fmla="*/ 17463 w 21"/>
                <a:gd name="T7" fmla="*/ 25400 h 17"/>
                <a:gd name="T8" fmla="*/ 17463 w 21"/>
                <a:gd name="T9" fmla="*/ 25400 h 17"/>
                <a:gd name="T10" fmla="*/ 7938 w 21"/>
                <a:gd name="T11" fmla="*/ 20638 h 17"/>
                <a:gd name="T12" fmla="*/ 7938 w 21"/>
                <a:gd name="T13" fmla="*/ 20638 h 17"/>
                <a:gd name="T14" fmla="*/ 3175 w 21"/>
                <a:gd name="T15" fmla="*/ 20638 h 17"/>
                <a:gd name="T16" fmla="*/ 1588 w 21"/>
                <a:gd name="T17" fmla="*/ 17463 h 17"/>
                <a:gd name="T18" fmla="*/ 0 w 21"/>
                <a:gd name="T19" fmla="*/ 12700 h 17"/>
                <a:gd name="T20" fmla="*/ 0 w 21"/>
                <a:gd name="T21" fmla="*/ 7938 h 17"/>
                <a:gd name="T22" fmla="*/ 0 w 21"/>
                <a:gd name="T23" fmla="*/ 7938 h 17"/>
                <a:gd name="T24" fmla="*/ 1588 w 21"/>
                <a:gd name="T25" fmla="*/ 4763 h 17"/>
                <a:gd name="T26" fmla="*/ 3175 w 21"/>
                <a:gd name="T27" fmla="*/ 3175 h 17"/>
                <a:gd name="T28" fmla="*/ 7938 w 21"/>
                <a:gd name="T29" fmla="*/ 0 h 17"/>
                <a:gd name="T30" fmla="*/ 11113 w 21"/>
                <a:gd name="T31" fmla="*/ 0 h 17"/>
                <a:gd name="T32" fmla="*/ 11113 w 21"/>
                <a:gd name="T33" fmla="*/ 0 h 17"/>
                <a:gd name="T34" fmla="*/ 20638 w 21"/>
                <a:gd name="T35" fmla="*/ 3175 h 17"/>
                <a:gd name="T36" fmla="*/ 30163 w 21"/>
                <a:gd name="T37" fmla="*/ 6350 h 17"/>
                <a:gd name="T38" fmla="*/ 30163 w 21"/>
                <a:gd name="T39" fmla="*/ 6350 h 17"/>
                <a:gd name="T40" fmla="*/ 31750 w 21"/>
                <a:gd name="T41" fmla="*/ 11113 h 17"/>
                <a:gd name="T42" fmla="*/ 33338 w 21"/>
                <a:gd name="T43" fmla="*/ 14288 h 17"/>
                <a:gd name="T44" fmla="*/ 33338 w 21"/>
                <a:gd name="T45" fmla="*/ 19050 h 17"/>
                <a:gd name="T46" fmla="*/ 31750 w 21"/>
                <a:gd name="T47" fmla="*/ 22225 h 17"/>
                <a:gd name="T48" fmla="*/ 31750 w 21"/>
                <a:gd name="T49" fmla="*/ 22225 h 17"/>
                <a:gd name="T50" fmla="*/ 28575 w 21"/>
                <a:gd name="T51" fmla="*/ 25400 h 17"/>
                <a:gd name="T52" fmla="*/ 23813 w 21"/>
                <a:gd name="T53" fmla="*/ 26988 h 17"/>
                <a:gd name="T54" fmla="*/ 23813 w 21"/>
                <a:gd name="T55" fmla="*/ 26988 h 1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21" h="17">
                  <a:moveTo>
                    <a:pt x="15" y="17"/>
                  </a:moveTo>
                  <a:lnTo>
                    <a:pt x="15" y="17"/>
                  </a:lnTo>
                  <a:lnTo>
                    <a:pt x="14" y="17"/>
                  </a:lnTo>
                  <a:lnTo>
                    <a:pt x="11" y="16"/>
                  </a:lnTo>
                  <a:lnTo>
                    <a:pt x="5" y="13"/>
                  </a:lnTo>
                  <a:lnTo>
                    <a:pt x="2" y="13"/>
                  </a:lnTo>
                  <a:lnTo>
                    <a:pt x="1" y="11"/>
                  </a:lnTo>
                  <a:lnTo>
                    <a:pt x="0" y="8"/>
                  </a:lnTo>
                  <a:lnTo>
                    <a:pt x="0" y="5"/>
                  </a:lnTo>
                  <a:lnTo>
                    <a:pt x="1" y="3"/>
                  </a:lnTo>
                  <a:lnTo>
                    <a:pt x="2" y="2"/>
                  </a:lnTo>
                  <a:lnTo>
                    <a:pt x="5" y="0"/>
                  </a:lnTo>
                  <a:lnTo>
                    <a:pt x="7" y="0"/>
                  </a:lnTo>
                  <a:lnTo>
                    <a:pt x="13" y="2"/>
                  </a:lnTo>
                  <a:lnTo>
                    <a:pt x="19" y="4"/>
                  </a:lnTo>
                  <a:lnTo>
                    <a:pt x="20" y="7"/>
                  </a:lnTo>
                  <a:lnTo>
                    <a:pt x="21" y="9"/>
                  </a:lnTo>
                  <a:lnTo>
                    <a:pt x="21" y="12"/>
                  </a:lnTo>
                  <a:lnTo>
                    <a:pt x="20" y="14"/>
                  </a:lnTo>
                  <a:lnTo>
                    <a:pt x="18" y="16"/>
                  </a:lnTo>
                  <a:lnTo>
                    <a:pt x="15" y="17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68" name="Freeform 237"/>
            <p:cNvSpPr>
              <a:spLocks/>
            </p:cNvSpPr>
            <p:nvPr/>
          </p:nvSpPr>
          <p:spPr bwMode="auto">
            <a:xfrm>
              <a:off x="30163" y="5905500"/>
              <a:ext cx="36513" cy="23813"/>
            </a:xfrm>
            <a:custGeom>
              <a:avLst/>
              <a:gdLst>
                <a:gd name="T0" fmla="*/ 25400 w 23"/>
                <a:gd name="T1" fmla="*/ 23813 h 15"/>
                <a:gd name="T2" fmla="*/ 25400 w 23"/>
                <a:gd name="T3" fmla="*/ 23813 h 15"/>
                <a:gd name="T4" fmla="*/ 23813 w 23"/>
                <a:gd name="T5" fmla="*/ 23813 h 15"/>
                <a:gd name="T6" fmla="*/ 19050 w 23"/>
                <a:gd name="T7" fmla="*/ 23813 h 15"/>
                <a:gd name="T8" fmla="*/ 19050 w 23"/>
                <a:gd name="T9" fmla="*/ 23813 h 15"/>
                <a:gd name="T10" fmla="*/ 9525 w 23"/>
                <a:gd name="T11" fmla="*/ 20638 h 15"/>
                <a:gd name="T12" fmla="*/ 9525 w 23"/>
                <a:gd name="T13" fmla="*/ 20638 h 15"/>
                <a:gd name="T14" fmla="*/ 6350 w 23"/>
                <a:gd name="T15" fmla="*/ 20638 h 15"/>
                <a:gd name="T16" fmla="*/ 1588 w 23"/>
                <a:gd name="T17" fmla="*/ 15875 h 15"/>
                <a:gd name="T18" fmla="*/ 0 w 23"/>
                <a:gd name="T19" fmla="*/ 14288 h 15"/>
                <a:gd name="T20" fmla="*/ 0 w 23"/>
                <a:gd name="T21" fmla="*/ 7938 h 15"/>
                <a:gd name="T22" fmla="*/ 0 w 23"/>
                <a:gd name="T23" fmla="*/ 7938 h 15"/>
                <a:gd name="T24" fmla="*/ 1588 w 23"/>
                <a:gd name="T25" fmla="*/ 3175 h 15"/>
                <a:gd name="T26" fmla="*/ 3175 w 23"/>
                <a:gd name="T27" fmla="*/ 1588 h 15"/>
                <a:gd name="T28" fmla="*/ 7938 w 23"/>
                <a:gd name="T29" fmla="*/ 0 h 15"/>
                <a:gd name="T30" fmla="*/ 11113 w 23"/>
                <a:gd name="T31" fmla="*/ 0 h 15"/>
                <a:gd name="T32" fmla="*/ 11113 w 23"/>
                <a:gd name="T33" fmla="*/ 0 h 15"/>
                <a:gd name="T34" fmla="*/ 19050 w 23"/>
                <a:gd name="T35" fmla="*/ 0 h 15"/>
                <a:gd name="T36" fmla="*/ 30163 w 23"/>
                <a:gd name="T37" fmla="*/ 3175 h 15"/>
                <a:gd name="T38" fmla="*/ 30163 w 23"/>
                <a:gd name="T39" fmla="*/ 3175 h 15"/>
                <a:gd name="T40" fmla="*/ 33338 w 23"/>
                <a:gd name="T41" fmla="*/ 7938 h 15"/>
                <a:gd name="T42" fmla="*/ 36513 w 23"/>
                <a:gd name="T43" fmla="*/ 11113 h 15"/>
                <a:gd name="T44" fmla="*/ 36513 w 23"/>
                <a:gd name="T45" fmla="*/ 15875 h 15"/>
                <a:gd name="T46" fmla="*/ 33338 w 23"/>
                <a:gd name="T47" fmla="*/ 20638 h 15"/>
                <a:gd name="T48" fmla="*/ 33338 w 23"/>
                <a:gd name="T49" fmla="*/ 20638 h 15"/>
                <a:gd name="T50" fmla="*/ 30163 w 23"/>
                <a:gd name="T51" fmla="*/ 22225 h 15"/>
                <a:gd name="T52" fmla="*/ 25400 w 23"/>
                <a:gd name="T53" fmla="*/ 23813 h 15"/>
                <a:gd name="T54" fmla="*/ 25400 w 23"/>
                <a:gd name="T55" fmla="*/ 23813 h 15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23" h="15">
                  <a:moveTo>
                    <a:pt x="16" y="15"/>
                  </a:moveTo>
                  <a:lnTo>
                    <a:pt x="16" y="15"/>
                  </a:lnTo>
                  <a:lnTo>
                    <a:pt x="15" y="15"/>
                  </a:lnTo>
                  <a:lnTo>
                    <a:pt x="12" y="15"/>
                  </a:lnTo>
                  <a:lnTo>
                    <a:pt x="6" y="13"/>
                  </a:lnTo>
                  <a:lnTo>
                    <a:pt x="4" y="13"/>
                  </a:lnTo>
                  <a:lnTo>
                    <a:pt x="1" y="10"/>
                  </a:lnTo>
                  <a:lnTo>
                    <a:pt x="0" y="9"/>
                  </a:lnTo>
                  <a:lnTo>
                    <a:pt x="0" y="5"/>
                  </a:lnTo>
                  <a:lnTo>
                    <a:pt x="1" y="2"/>
                  </a:lnTo>
                  <a:lnTo>
                    <a:pt x="2" y="1"/>
                  </a:lnTo>
                  <a:lnTo>
                    <a:pt x="5" y="0"/>
                  </a:lnTo>
                  <a:lnTo>
                    <a:pt x="7" y="0"/>
                  </a:lnTo>
                  <a:lnTo>
                    <a:pt x="12" y="0"/>
                  </a:lnTo>
                  <a:lnTo>
                    <a:pt x="19" y="2"/>
                  </a:lnTo>
                  <a:lnTo>
                    <a:pt x="21" y="5"/>
                  </a:lnTo>
                  <a:lnTo>
                    <a:pt x="23" y="7"/>
                  </a:lnTo>
                  <a:lnTo>
                    <a:pt x="23" y="10"/>
                  </a:lnTo>
                  <a:lnTo>
                    <a:pt x="21" y="13"/>
                  </a:lnTo>
                  <a:lnTo>
                    <a:pt x="19" y="14"/>
                  </a:lnTo>
                  <a:lnTo>
                    <a:pt x="16" y="15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69" name="Freeform 238"/>
            <p:cNvSpPr>
              <a:spLocks/>
            </p:cNvSpPr>
            <p:nvPr/>
          </p:nvSpPr>
          <p:spPr bwMode="auto">
            <a:xfrm>
              <a:off x="23813" y="5945188"/>
              <a:ext cx="34925" cy="25400"/>
            </a:xfrm>
            <a:custGeom>
              <a:avLst/>
              <a:gdLst>
                <a:gd name="T0" fmla="*/ 25400 w 22"/>
                <a:gd name="T1" fmla="*/ 25400 h 16"/>
                <a:gd name="T2" fmla="*/ 25400 w 22"/>
                <a:gd name="T3" fmla="*/ 25400 h 16"/>
                <a:gd name="T4" fmla="*/ 22225 w 22"/>
                <a:gd name="T5" fmla="*/ 25400 h 16"/>
                <a:gd name="T6" fmla="*/ 20638 w 22"/>
                <a:gd name="T7" fmla="*/ 23813 h 16"/>
                <a:gd name="T8" fmla="*/ 20638 w 22"/>
                <a:gd name="T9" fmla="*/ 23813 h 16"/>
                <a:gd name="T10" fmla="*/ 7938 w 22"/>
                <a:gd name="T11" fmla="*/ 22225 h 16"/>
                <a:gd name="T12" fmla="*/ 7938 w 22"/>
                <a:gd name="T13" fmla="*/ 22225 h 16"/>
                <a:gd name="T14" fmla="*/ 4763 w 22"/>
                <a:gd name="T15" fmla="*/ 20638 h 16"/>
                <a:gd name="T16" fmla="*/ 1588 w 22"/>
                <a:gd name="T17" fmla="*/ 17463 h 16"/>
                <a:gd name="T18" fmla="*/ 0 w 22"/>
                <a:gd name="T19" fmla="*/ 14288 h 16"/>
                <a:gd name="T20" fmla="*/ 0 w 22"/>
                <a:gd name="T21" fmla="*/ 9525 h 16"/>
                <a:gd name="T22" fmla="*/ 0 w 22"/>
                <a:gd name="T23" fmla="*/ 9525 h 16"/>
                <a:gd name="T24" fmla="*/ 0 w 22"/>
                <a:gd name="T25" fmla="*/ 6350 h 16"/>
                <a:gd name="T26" fmla="*/ 4763 w 22"/>
                <a:gd name="T27" fmla="*/ 4763 h 16"/>
                <a:gd name="T28" fmla="*/ 6350 w 22"/>
                <a:gd name="T29" fmla="*/ 1588 h 16"/>
                <a:gd name="T30" fmla="*/ 9525 w 22"/>
                <a:gd name="T31" fmla="*/ 0 h 16"/>
                <a:gd name="T32" fmla="*/ 9525 w 22"/>
                <a:gd name="T33" fmla="*/ 0 h 16"/>
                <a:gd name="T34" fmla="*/ 17463 w 22"/>
                <a:gd name="T35" fmla="*/ 1588 h 16"/>
                <a:gd name="T36" fmla="*/ 30163 w 22"/>
                <a:gd name="T37" fmla="*/ 6350 h 16"/>
                <a:gd name="T38" fmla="*/ 30163 w 22"/>
                <a:gd name="T39" fmla="*/ 6350 h 16"/>
                <a:gd name="T40" fmla="*/ 31750 w 22"/>
                <a:gd name="T41" fmla="*/ 7938 h 16"/>
                <a:gd name="T42" fmla="*/ 34925 w 22"/>
                <a:gd name="T43" fmla="*/ 12700 h 16"/>
                <a:gd name="T44" fmla="*/ 34925 w 22"/>
                <a:gd name="T45" fmla="*/ 15875 h 16"/>
                <a:gd name="T46" fmla="*/ 34925 w 22"/>
                <a:gd name="T47" fmla="*/ 20638 h 16"/>
                <a:gd name="T48" fmla="*/ 34925 w 22"/>
                <a:gd name="T49" fmla="*/ 20638 h 16"/>
                <a:gd name="T50" fmla="*/ 30163 w 22"/>
                <a:gd name="T51" fmla="*/ 23813 h 16"/>
                <a:gd name="T52" fmla="*/ 25400 w 22"/>
                <a:gd name="T53" fmla="*/ 25400 h 16"/>
                <a:gd name="T54" fmla="*/ 25400 w 22"/>
                <a:gd name="T55" fmla="*/ 25400 h 1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22" h="16">
                  <a:moveTo>
                    <a:pt x="16" y="16"/>
                  </a:moveTo>
                  <a:lnTo>
                    <a:pt x="16" y="16"/>
                  </a:lnTo>
                  <a:lnTo>
                    <a:pt x="14" y="16"/>
                  </a:lnTo>
                  <a:lnTo>
                    <a:pt x="13" y="15"/>
                  </a:lnTo>
                  <a:lnTo>
                    <a:pt x="5" y="14"/>
                  </a:lnTo>
                  <a:lnTo>
                    <a:pt x="3" y="13"/>
                  </a:lnTo>
                  <a:lnTo>
                    <a:pt x="1" y="11"/>
                  </a:lnTo>
                  <a:lnTo>
                    <a:pt x="0" y="9"/>
                  </a:lnTo>
                  <a:lnTo>
                    <a:pt x="0" y="6"/>
                  </a:lnTo>
                  <a:lnTo>
                    <a:pt x="0" y="4"/>
                  </a:lnTo>
                  <a:lnTo>
                    <a:pt x="3" y="3"/>
                  </a:lnTo>
                  <a:lnTo>
                    <a:pt x="4" y="1"/>
                  </a:lnTo>
                  <a:lnTo>
                    <a:pt x="6" y="0"/>
                  </a:lnTo>
                  <a:lnTo>
                    <a:pt x="11" y="1"/>
                  </a:lnTo>
                  <a:lnTo>
                    <a:pt x="19" y="4"/>
                  </a:lnTo>
                  <a:lnTo>
                    <a:pt x="20" y="5"/>
                  </a:lnTo>
                  <a:lnTo>
                    <a:pt x="22" y="8"/>
                  </a:lnTo>
                  <a:lnTo>
                    <a:pt x="22" y="10"/>
                  </a:lnTo>
                  <a:lnTo>
                    <a:pt x="22" y="13"/>
                  </a:lnTo>
                  <a:lnTo>
                    <a:pt x="19" y="15"/>
                  </a:lnTo>
                  <a:lnTo>
                    <a:pt x="16" y="16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70" name="Freeform 239"/>
            <p:cNvSpPr>
              <a:spLocks/>
            </p:cNvSpPr>
            <p:nvPr/>
          </p:nvSpPr>
          <p:spPr bwMode="auto">
            <a:xfrm>
              <a:off x="20638" y="5989638"/>
              <a:ext cx="33338" cy="23813"/>
            </a:xfrm>
            <a:custGeom>
              <a:avLst/>
              <a:gdLst>
                <a:gd name="T0" fmla="*/ 26988 w 21"/>
                <a:gd name="T1" fmla="*/ 22225 h 15"/>
                <a:gd name="T2" fmla="*/ 26988 w 21"/>
                <a:gd name="T3" fmla="*/ 22225 h 15"/>
                <a:gd name="T4" fmla="*/ 23813 w 21"/>
                <a:gd name="T5" fmla="*/ 23813 h 15"/>
                <a:gd name="T6" fmla="*/ 19050 w 21"/>
                <a:gd name="T7" fmla="*/ 22225 h 15"/>
                <a:gd name="T8" fmla="*/ 19050 w 21"/>
                <a:gd name="T9" fmla="*/ 22225 h 15"/>
                <a:gd name="T10" fmla="*/ 9525 w 21"/>
                <a:gd name="T11" fmla="*/ 22225 h 15"/>
                <a:gd name="T12" fmla="*/ 9525 w 21"/>
                <a:gd name="T13" fmla="*/ 22225 h 15"/>
                <a:gd name="T14" fmla="*/ 4763 w 21"/>
                <a:gd name="T15" fmla="*/ 22225 h 15"/>
                <a:gd name="T16" fmla="*/ 1588 w 21"/>
                <a:gd name="T17" fmla="*/ 19050 h 15"/>
                <a:gd name="T18" fmla="*/ 0 w 21"/>
                <a:gd name="T19" fmla="*/ 15875 h 15"/>
                <a:gd name="T20" fmla="*/ 0 w 21"/>
                <a:gd name="T21" fmla="*/ 11113 h 15"/>
                <a:gd name="T22" fmla="*/ 0 w 21"/>
                <a:gd name="T23" fmla="*/ 11113 h 15"/>
                <a:gd name="T24" fmla="*/ 0 w 21"/>
                <a:gd name="T25" fmla="*/ 7938 h 15"/>
                <a:gd name="T26" fmla="*/ 1588 w 21"/>
                <a:gd name="T27" fmla="*/ 3175 h 15"/>
                <a:gd name="T28" fmla="*/ 4763 w 21"/>
                <a:gd name="T29" fmla="*/ 1588 h 15"/>
                <a:gd name="T30" fmla="*/ 9525 w 21"/>
                <a:gd name="T31" fmla="*/ 0 h 15"/>
                <a:gd name="T32" fmla="*/ 9525 w 21"/>
                <a:gd name="T33" fmla="*/ 0 h 15"/>
                <a:gd name="T34" fmla="*/ 17463 w 21"/>
                <a:gd name="T35" fmla="*/ 0 h 15"/>
                <a:gd name="T36" fmla="*/ 26988 w 21"/>
                <a:gd name="T37" fmla="*/ 1588 h 15"/>
                <a:gd name="T38" fmla="*/ 26988 w 21"/>
                <a:gd name="T39" fmla="*/ 1588 h 15"/>
                <a:gd name="T40" fmla="*/ 31750 w 21"/>
                <a:gd name="T41" fmla="*/ 6350 h 15"/>
                <a:gd name="T42" fmla="*/ 33338 w 21"/>
                <a:gd name="T43" fmla="*/ 7938 h 15"/>
                <a:gd name="T44" fmla="*/ 33338 w 21"/>
                <a:gd name="T45" fmla="*/ 11113 h 15"/>
                <a:gd name="T46" fmla="*/ 33338 w 21"/>
                <a:gd name="T47" fmla="*/ 15875 h 15"/>
                <a:gd name="T48" fmla="*/ 33338 w 21"/>
                <a:gd name="T49" fmla="*/ 15875 h 15"/>
                <a:gd name="T50" fmla="*/ 31750 w 21"/>
                <a:gd name="T51" fmla="*/ 19050 h 15"/>
                <a:gd name="T52" fmla="*/ 26988 w 21"/>
                <a:gd name="T53" fmla="*/ 22225 h 15"/>
                <a:gd name="T54" fmla="*/ 26988 w 21"/>
                <a:gd name="T55" fmla="*/ 22225 h 15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21" h="15">
                  <a:moveTo>
                    <a:pt x="17" y="14"/>
                  </a:moveTo>
                  <a:lnTo>
                    <a:pt x="17" y="14"/>
                  </a:lnTo>
                  <a:lnTo>
                    <a:pt x="15" y="15"/>
                  </a:lnTo>
                  <a:lnTo>
                    <a:pt x="12" y="14"/>
                  </a:lnTo>
                  <a:lnTo>
                    <a:pt x="6" y="14"/>
                  </a:lnTo>
                  <a:lnTo>
                    <a:pt x="3" y="14"/>
                  </a:lnTo>
                  <a:lnTo>
                    <a:pt x="1" y="12"/>
                  </a:lnTo>
                  <a:lnTo>
                    <a:pt x="0" y="10"/>
                  </a:lnTo>
                  <a:lnTo>
                    <a:pt x="0" y="7"/>
                  </a:lnTo>
                  <a:lnTo>
                    <a:pt x="0" y="5"/>
                  </a:lnTo>
                  <a:lnTo>
                    <a:pt x="1" y="2"/>
                  </a:lnTo>
                  <a:lnTo>
                    <a:pt x="3" y="1"/>
                  </a:lnTo>
                  <a:lnTo>
                    <a:pt x="6" y="0"/>
                  </a:lnTo>
                  <a:lnTo>
                    <a:pt x="11" y="0"/>
                  </a:lnTo>
                  <a:lnTo>
                    <a:pt x="17" y="1"/>
                  </a:lnTo>
                  <a:lnTo>
                    <a:pt x="20" y="4"/>
                  </a:lnTo>
                  <a:lnTo>
                    <a:pt x="21" y="5"/>
                  </a:lnTo>
                  <a:lnTo>
                    <a:pt x="21" y="7"/>
                  </a:lnTo>
                  <a:lnTo>
                    <a:pt x="21" y="10"/>
                  </a:lnTo>
                  <a:lnTo>
                    <a:pt x="20" y="12"/>
                  </a:lnTo>
                  <a:lnTo>
                    <a:pt x="17" y="14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71" name="Freeform 240"/>
            <p:cNvSpPr>
              <a:spLocks/>
            </p:cNvSpPr>
            <p:nvPr/>
          </p:nvSpPr>
          <p:spPr bwMode="auto">
            <a:xfrm>
              <a:off x="22226" y="6029325"/>
              <a:ext cx="33338" cy="22225"/>
            </a:xfrm>
            <a:custGeom>
              <a:avLst/>
              <a:gdLst>
                <a:gd name="T0" fmla="*/ 26988 w 21"/>
                <a:gd name="T1" fmla="*/ 20638 h 14"/>
                <a:gd name="T2" fmla="*/ 26988 w 21"/>
                <a:gd name="T3" fmla="*/ 20638 h 14"/>
                <a:gd name="T4" fmla="*/ 25400 w 21"/>
                <a:gd name="T5" fmla="*/ 22225 h 14"/>
                <a:gd name="T6" fmla="*/ 22225 w 21"/>
                <a:gd name="T7" fmla="*/ 20638 h 14"/>
                <a:gd name="T8" fmla="*/ 22225 w 21"/>
                <a:gd name="T9" fmla="*/ 20638 h 14"/>
                <a:gd name="T10" fmla="*/ 11113 w 21"/>
                <a:gd name="T11" fmla="*/ 22225 h 14"/>
                <a:gd name="T12" fmla="*/ 11113 w 21"/>
                <a:gd name="T13" fmla="*/ 22225 h 14"/>
                <a:gd name="T14" fmla="*/ 7938 w 21"/>
                <a:gd name="T15" fmla="*/ 22225 h 14"/>
                <a:gd name="T16" fmla="*/ 3175 w 21"/>
                <a:gd name="T17" fmla="*/ 20638 h 14"/>
                <a:gd name="T18" fmla="*/ 0 w 21"/>
                <a:gd name="T19" fmla="*/ 17463 h 14"/>
                <a:gd name="T20" fmla="*/ 0 w 21"/>
                <a:gd name="T21" fmla="*/ 14288 h 14"/>
                <a:gd name="T22" fmla="*/ 0 w 21"/>
                <a:gd name="T23" fmla="*/ 14288 h 14"/>
                <a:gd name="T24" fmla="*/ 0 w 21"/>
                <a:gd name="T25" fmla="*/ 9525 h 14"/>
                <a:gd name="T26" fmla="*/ 0 w 21"/>
                <a:gd name="T27" fmla="*/ 6350 h 14"/>
                <a:gd name="T28" fmla="*/ 3175 w 21"/>
                <a:gd name="T29" fmla="*/ 1588 h 14"/>
                <a:gd name="T30" fmla="*/ 7938 w 21"/>
                <a:gd name="T31" fmla="*/ 1588 h 14"/>
                <a:gd name="T32" fmla="*/ 7938 w 21"/>
                <a:gd name="T33" fmla="*/ 1588 h 14"/>
                <a:gd name="T34" fmla="*/ 15875 w 21"/>
                <a:gd name="T35" fmla="*/ 0 h 14"/>
                <a:gd name="T36" fmla="*/ 25400 w 21"/>
                <a:gd name="T37" fmla="*/ 0 h 14"/>
                <a:gd name="T38" fmla="*/ 25400 w 21"/>
                <a:gd name="T39" fmla="*/ 0 h 14"/>
                <a:gd name="T40" fmla="*/ 30163 w 21"/>
                <a:gd name="T41" fmla="*/ 1588 h 14"/>
                <a:gd name="T42" fmla="*/ 31750 w 21"/>
                <a:gd name="T43" fmla="*/ 4763 h 14"/>
                <a:gd name="T44" fmla="*/ 33338 w 21"/>
                <a:gd name="T45" fmla="*/ 7938 h 14"/>
                <a:gd name="T46" fmla="*/ 33338 w 21"/>
                <a:gd name="T47" fmla="*/ 12700 h 14"/>
                <a:gd name="T48" fmla="*/ 33338 w 21"/>
                <a:gd name="T49" fmla="*/ 12700 h 14"/>
                <a:gd name="T50" fmla="*/ 31750 w 21"/>
                <a:gd name="T51" fmla="*/ 17463 h 14"/>
                <a:gd name="T52" fmla="*/ 26988 w 21"/>
                <a:gd name="T53" fmla="*/ 20638 h 14"/>
                <a:gd name="T54" fmla="*/ 26988 w 21"/>
                <a:gd name="T55" fmla="*/ 20638 h 1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21" h="14">
                  <a:moveTo>
                    <a:pt x="17" y="13"/>
                  </a:moveTo>
                  <a:lnTo>
                    <a:pt x="17" y="13"/>
                  </a:lnTo>
                  <a:lnTo>
                    <a:pt x="16" y="14"/>
                  </a:lnTo>
                  <a:lnTo>
                    <a:pt x="14" y="13"/>
                  </a:lnTo>
                  <a:lnTo>
                    <a:pt x="7" y="14"/>
                  </a:lnTo>
                  <a:lnTo>
                    <a:pt x="5" y="14"/>
                  </a:lnTo>
                  <a:lnTo>
                    <a:pt x="2" y="13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6"/>
                  </a:lnTo>
                  <a:lnTo>
                    <a:pt x="0" y="4"/>
                  </a:lnTo>
                  <a:lnTo>
                    <a:pt x="2" y="1"/>
                  </a:lnTo>
                  <a:lnTo>
                    <a:pt x="5" y="1"/>
                  </a:lnTo>
                  <a:lnTo>
                    <a:pt x="10" y="0"/>
                  </a:lnTo>
                  <a:lnTo>
                    <a:pt x="16" y="0"/>
                  </a:lnTo>
                  <a:lnTo>
                    <a:pt x="19" y="1"/>
                  </a:lnTo>
                  <a:lnTo>
                    <a:pt x="20" y="3"/>
                  </a:lnTo>
                  <a:lnTo>
                    <a:pt x="21" y="5"/>
                  </a:lnTo>
                  <a:lnTo>
                    <a:pt x="21" y="8"/>
                  </a:lnTo>
                  <a:lnTo>
                    <a:pt x="20" y="11"/>
                  </a:lnTo>
                  <a:lnTo>
                    <a:pt x="17" y="13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72" name="Freeform 241"/>
            <p:cNvSpPr>
              <a:spLocks/>
            </p:cNvSpPr>
            <p:nvPr/>
          </p:nvSpPr>
          <p:spPr bwMode="auto">
            <a:xfrm>
              <a:off x="25401" y="6069013"/>
              <a:ext cx="36513" cy="22225"/>
            </a:xfrm>
            <a:custGeom>
              <a:avLst/>
              <a:gdLst>
                <a:gd name="T0" fmla="*/ 30163 w 23"/>
                <a:gd name="T1" fmla="*/ 20638 h 14"/>
                <a:gd name="T2" fmla="*/ 30163 w 23"/>
                <a:gd name="T3" fmla="*/ 20638 h 14"/>
                <a:gd name="T4" fmla="*/ 26988 w 23"/>
                <a:gd name="T5" fmla="*/ 20638 h 14"/>
                <a:gd name="T6" fmla="*/ 22225 w 23"/>
                <a:gd name="T7" fmla="*/ 20638 h 14"/>
                <a:gd name="T8" fmla="*/ 22225 w 23"/>
                <a:gd name="T9" fmla="*/ 20638 h 14"/>
                <a:gd name="T10" fmla="*/ 12700 w 23"/>
                <a:gd name="T11" fmla="*/ 22225 h 14"/>
                <a:gd name="T12" fmla="*/ 12700 w 23"/>
                <a:gd name="T13" fmla="*/ 22225 h 14"/>
                <a:gd name="T14" fmla="*/ 7938 w 23"/>
                <a:gd name="T15" fmla="*/ 22225 h 14"/>
                <a:gd name="T16" fmla="*/ 4763 w 23"/>
                <a:gd name="T17" fmla="*/ 20638 h 14"/>
                <a:gd name="T18" fmla="*/ 3175 w 23"/>
                <a:gd name="T19" fmla="*/ 19050 h 14"/>
                <a:gd name="T20" fmla="*/ 0 w 23"/>
                <a:gd name="T21" fmla="*/ 14288 h 14"/>
                <a:gd name="T22" fmla="*/ 0 w 23"/>
                <a:gd name="T23" fmla="*/ 14288 h 14"/>
                <a:gd name="T24" fmla="*/ 0 w 23"/>
                <a:gd name="T25" fmla="*/ 11113 h 14"/>
                <a:gd name="T26" fmla="*/ 3175 w 23"/>
                <a:gd name="T27" fmla="*/ 6350 h 14"/>
                <a:gd name="T28" fmla="*/ 4763 w 23"/>
                <a:gd name="T29" fmla="*/ 1588 h 14"/>
                <a:gd name="T30" fmla="*/ 7938 w 23"/>
                <a:gd name="T31" fmla="*/ 0 h 14"/>
                <a:gd name="T32" fmla="*/ 7938 w 23"/>
                <a:gd name="T33" fmla="*/ 0 h 14"/>
                <a:gd name="T34" fmla="*/ 15875 w 23"/>
                <a:gd name="T35" fmla="*/ 0 h 14"/>
                <a:gd name="T36" fmla="*/ 28575 w 23"/>
                <a:gd name="T37" fmla="*/ 0 h 14"/>
                <a:gd name="T38" fmla="*/ 28575 w 23"/>
                <a:gd name="T39" fmla="*/ 0 h 14"/>
                <a:gd name="T40" fmla="*/ 30163 w 23"/>
                <a:gd name="T41" fmla="*/ 1588 h 14"/>
                <a:gd name="T42" fmla="*/ 34925 w 23"/>
                <a:gd name="T43" fmla="*/ 4763 h 14"/>
                <a:gd name="T44" fmla="*/ 36513 w 23"/>
                <a:gd name="T45" fmla="*/ 7938 h 14"/>
                <a:gd name="T46" fmla="*/ 36513 w 23"/>
                <a:gd name="T47" fmla="*/ 12700 h 14"/>
                <a:gd name="T48" fmla="*/ 36513 w 23"/>
                <a:gd name="T49" fmla="*/ 12700 h 14"/>
                <a:gd name="T50" fmla="*/ 34925 w 23"/>
                <a:gd name="T51" fmla="*/ 15875 h 14"/>
                <a:gd name="T52" fmla="*/ 30163 w 23"/>
                <a:gd name="T53" fmla="*/ 20638 h 14"/>
                <a:gd name="T54" fmla="*/ 30163 w 23"/>
                <a:gd name="T55" fmla="*/ 20638 h 1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23" h="14">
                  <a:moveTo>
                    <a:pt x="19" y="13"/>
                  </a:moveTo>
                  <a:lnTo>
                    <a:pt x="19" y="13"/>
                  </a:lnTo>
                  <a:lnTo>
                    <a:pt x="17" y="13"/>
                  </a:lnTo>
                  <a:lnTo>
                    <a:pt x="14" y="13"/>
                  </a:lnTo>
                  <a:lnTo>
                    <a:pt x="8" y="14"/>
                  </a:lnTo>
                  <a:lnTo>
                    <a:pt x="5" y="14"/>
                  </a:lnTo>
                  <a:lnTo>
                    <a:pt x="3" y="13"/>
                  </a:lnTo>
                  <a:lnTo>
                    <a:pt x="2" y="12"/>
                  </a:lnTo>
                  <a:lnTo>
                    <a:pt x="0" y="9"/>
                  </a:lnTo>
                  <a:lnTo>
                    <a:pt x="0" y="7"/>
                  </a:lnTo>
                  <a:lnTo>
                    <a:pt x="2" y="4"/>
                  </a:lnTo>
                  <a:lnTo>
                    <a:pt x="3" y="1"/>
                  </a:lnTo>
                  <a:lnTo>
                    <a:pt x="5" y="0"/>
                  </a:lnTo>
                  <a:lnTo>
                    <a:pt x="10" y="0"/>
                  </a:lnTo>
                  <a:lnTo>
                    <a:pt x="18" y="0"/>
                  </a:lnTo>
                  <a:lnTo>
                    <a:pt x="19" y="1"/>
                  </a:lnTo>
                  <a:lnTo>
                    <a:pt x="22" y="3"/>
                  </a:lnTo>
                  <a:lnTo>
                    <a:pt x="23" y="5"/>
                  </a:lnTo>
                  <a:lnTo>
                    <a:pt x="23" y="8"/>
                  </a:lnTo>
                  <a:lnTo>
                    <a:pt x="22" y="10"/>
                  </a:lnTo>
                  <a:lnTo>
                    <a:pt x="19" y="13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73" name="Freeform 242"/>
            <p:cNvSpPr>
              <a:spLocks/>
            </p:cNvSpPr>
            <p:nvPr/>
          </p:nvSpPr>
          <p:spPr bwMode="auto">
            <a:xfrm>
              <a:off x="30163" y="6108700"/>
              <a:ext cx="36513" cy="22225"/>
            </a:xfrm>
            <a:custGeom>
              <a:avLst/>
              <a:gdLst>
                <a:gd name="T0" fmla="*/ 30163 w 23"/>
                <a:gd name="T1" fmla="*/ 20638 h 14"/>
                <a:gd name="T2" fmla="*/ 30163 w 23"/>
                <a:gd name="T3" fmla="*/ 20638 h 14"/>
                <a:gd name="T4" fmla="*/ 28575 w 23"/>
                <a:gd name="T5" fmla="*/ 20638 h 14"/>
                <a:gd name="T6" fmla="*/ 23813 w 23"/>
                <a:gd name="T7" fmla="*/ 20638 h 14"/>
                <a:gd name="T8" fmla="*/ 23813 w 23"/>
                <a:gd name="T9" fmla="*/ 20638 h 14"/>
                <a:gd name="T10" fmla="*/ 11113 w 23"/>
                <a:gd name="T11" fmla="*/ 22225 h 14"/>
                <a:gd name="T12" fmla="*/ 11113 w 23"/>
                <a:gd name="T13" fmla="*/ 22225 h 14"/>
                <a:gd name="T14" fmla="*/ 7938 w 23"/>
                <a:gd name="T15" fmla="*/ 22225 h 14"/>
                <a:gd name="T16" fmla="*/ 6350 w 23"/>
                <a:gd name="T17" fmla="*/ 20638 h 14"/>
                <a:gd name="T18" fmla="*/ 1588 w 23"/>
                <a:gd name="T19" fmla="*/ 19050 h 14"/>
                <a:gd name="T20" fmla="*/ 0 w 23"/>
                <a:gd name="T21" fmla="*/ 14288 h 14"/>
                <a:gd name="T22" fmla="*/ 0 w 23"/>
                <a:gd name="T23" fmla="*/ 14288 h 14"/>
                <a:gd name="T24" fmla="*/ 0 w 23"/>
                <a:gd name="T25" fmla="*/ 11113 h 14"/>
                <a:gd name="T26" fmla="*/ 1588 w 23"/>
                <a:gd name="T27" fmla="*/ 6350 h 14"/>
                <a:gd name="T28" fmla="*/ 6350 w 23"/>
                <a:gd name="T29" fmla="*/ 3175 h 14"/>
                <a:gd name="T30" fmla="*/ 7938 w 23"/>
                <a:gd name="T31" fmla="*/ 0 h 14"/>
                <a:gd name="T32" fmla="*/ 7938 w 23"/>
                <a:gd name="T33" fmla="*/ 0 h 14"/>
                <a:gd name="T34" fmla="*/ 17463 w 23"/>
                <a:gd name="T35" fmla="*/ 0 h 14"/>
                <a:gd name="T36" fmla="*/ 28575 w 23"/>
                <a:gd name="T37" fmla="*/ 0 h 14"/>
                <a:gd name="T38" fmla="*/ 28575 w 23"/>
                <a:gd name="T39" fmla="*/ 0 h 14"/>
                <a:gd name="T40" fmla="*/ 31750 w 23"/>
                <a:gd name="T41" fmla="*/ 3175 h 14"/>
                <a:gd name="T42" fmla="*/ 33338 w 23"/>
                <a:gd name="T43" fmla="*/ 4763 h 14"/>
                <a:gd name="T44" fmla="*/ 36513 w 23"/>
                <a:gd name="T45" fmla="*/ 7938 h 14"/>
                <a:gd name="T46" fmla="*/ 36513 w 23"/>
                <a:gd name="T47" fmla="*/ 12700 h 14"/>
                <a:gd name="T48" fmla="*/ 36513 w 23"/>
                <a:gd name="T49" fmla="*/ 12700 h 14"/>
                <a:gd name="T50" fmla="*/ 33338 w 23"/>
                <a:gd name="T51" fmla="*/ 15875 h 14"/>
                <a:gd name="T52" fmla="*/ 30163 w 23"/>
                <a:gd name="T53" fmla="*/ 20638 h 14"/>
                <a:gd name="T54" fmla="*/ 30163 w 23"/>
                <a:gd name="T55" fmla="*/ 20638 h 1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23" h="14">
                  <a:moveTo>
                    <a:pt x="19" y="13"/>
                  </a:moveTo>
                  <a:lnTo>
                    <a:pt x="19" y="13"/>
                  </a:lnTo>
                  <a:lnTo>
                    <a:pt x="18" y="13"/>
                  </a:lnTo>
                  <a:lnTo>
                    <a:pt x="15" y="13"/>
                  </a:lnTo>
                  <a:lnTo>
                    <a:pt x="7" y="14"/>
                  </a:lnTo>
                  <a:lnTo>
                    <a:pt x="5" y="14"/>
                  </a:lnTo>
                  <a:lnTo>
                    <a:pt x="4" y="13"/>
                  </a:lnTo>
                  <a:lnTo>
                    <a:pt x="1" y="12"/>
                  </a:lnTo>
                  <a:lnTo>
                    <a:pt x="0" y="9"/>
                  </a:lnTo>
                  <a:lnTo>
                    <a:pt x="0" y="7"/>
                  </a:lnTo>
                  <a:lnTo>
                    <a:pt x="1" y="4"/>
                  </a:lnTo>
                  <a:lnTo>
                    <a:pt x="4" y="2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1" y="3"/>
                  </a:lnTo>
                  <a:lnTo>
                    <a:pt x="23" y="5"/>
                  </a:lnTo>
                  <a:lnTo>
                    <a:pt x="23" y="8"/>
                  </a:lnTo>
                  <a:lnTo>
                    <a:pt x="21" y="10"/>
                  </a:lnTo>
                  <a:lnTo>
                    <a:pt x="19" y="13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74" name="Freeform 243"/>
            <p:cNvSpPr>
              <a:spLocks/>
            </p:cNvSpPr>
            <p:nvPr/>
          </p:nvSpPr>
          <p:spPr bwMode="auto">
            <a:xfrm>
              <a:off x="36513" y="6149975"/>
              <a:ext cx="33338" cy="20638"/>
            </a:xfrm>
            <a:custGeom>
              <a:avLst/>
              <a:gdLst>
                <a:gd name="T0" fmla="*/ 30163 w 21"/>
                <a:gd name="T1" fmla="*/ 19050 h 13"/>
                <a:gd name="T2" fmla="*/ 30163 w 21"/>
                <a:gd name="T3" fmla="*/ 19050 h 13"/>
                <a:gd name="T4" fmla="*/ 25400 w 21"/>
                <a:gd name="T5" fmla="*/ 19050 h 13"/>
                <a:gd name="T6" fmla="*/ 22225 w 21"/>
                <a:gd name="T7" fmla="*/ 19050 h 13"/>
                <a:gd name="T8" fmla="*/ 22225 w 21"/>
                <a:gd name="T9" fmla="*/ 19050 h 13"/>
                <a:gd name="T10" fmla="*/ 11113 w 21"/>
                <a:gd name="T11" fmla="*/ 20638 h 13"/>
                <a:gd name="T12" fmla="*/ 11113 w 21"/>
                <a:gd name="T13" fmla="*/ 20638 h 13"/>
                <a:gd name="T14" fmla="*/ 7938 w 21"/>
                <a:gd name="T15" fmla="*/ 20638 h 13"/>
                <a:gd name="T16" fmla="*/ 3175 w 21"/>
                <a:gd name="T17" fmla="*/ 19050 h 13"/>
                <a:gd name="T18" fmla="*/ 1588 w 21"/>
                <a:gd name="T19" fmla="*/ 17463 h 13"/>
                <a:gd name="T20" fmla="*/ 0 w 21"/>
                <a:gd name="T21" fmla="*/ 12700 h 13"/>
                <a:gd name="T22" fmla="*/ 0 w 21"/>
                <a:gd name="T23" fmla="*/ 12700 h 13"/>
                <a:gd name="T24" fmla="*/ 0 w 21"/>
                <a:gd name="T25" fmla="*/ 7938 h 13"/>
                <a:gd name="T26" fmla="*/ 1588 w 21"/>
                <a:gd name="T27" fmla="*/ 4763 h 13"/>
                <a:gd name="T28" fmla="*/ 3175 w 21"/>
                <a:gd name="T29" fmla="*/ 1588 h 13"/>
                <a:gd name="T30" fmla="*/ 7938 w 21"/>
                <a:gd name="T31" fmla="*/ 0 h 13"/>
                <a:gd name="T32" fmla="*/ 7938 w 21"/>
                <a:gd name="T33" fmla="*/ 0 h 13"/>
                <a:gd name="T34" fmla="*/ 15875 w 21"/>
                <a:gd name="T35" fmla="*/ 0 h 13"/>
                <a:gd name="T36" fmla="*/ 25400 w 21"/>
                <a:gd name="T37" fmla="*/ 0 h 13"/>
                <a:gd name="T38" fmla="*/ 25400 w 21"/>
                <a:gd name="T39" fmla="*/ 0 h 13"/>
                <a:gd name="T40" fmla="*/ 30163 w 21"/>
                <a:gd name="T41" fmla="*/ 1588 h 13"/>
                <a:gd name="T42" fmla="*/ 33338 w 21"/>
                <a:gd name="T43" fmla="*/ 3175 h 13"/>
                <a:gd name="T44" fmla="*/ 33338 w 21"/>
                <a:gd name="T45" fmla="*/ 7938 h 13"/>
                <a:gd name="T46" fmla="*/ 33338 w 21"/>
                <a:gd name="T47" fmla="*/ 11113 h 13"/>
                <a:gd name="T48" fmla="*/ 33338 w 21"/>
                <a:gd name="T49" fmla="*/ 11113 h 13"/>
                <a:gd name="T50" fmla="*/ 31750 w 21"/>
                <a:gd name="T51" fmla="*/ 15875 h 13"/>
                <a:gd name="T52" fmla="*/ 30163 w 21"/>
                <a:gd name="T53" fmla="*/ 19050 h 13"/>
                <a:gd name="T54" fmla="*/ 30163 w 21"/>
                <a:gd name="T55" fmla="*/ 19050 h 1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21" h="13">
                  <a:moveTo>
                    <a:pt x="19" y="12"/>
                  </a:moveTo>
                  <a:lnTo>
                    <a:pt x="19" y="12"/>
                  </a:lnTo>
                  <a:lnTo>
                    <a:pt x="16" y="12"/>
                  </a:lnTo>
                  <a:lnTo>
                    <a:pt x="14" y="12"/>
                  </a:lnTo>
                  <a:lnTo>
                    <a:pt x="7" y="13"/>
                  </a:lnTo>
                  <a:lnTo>
                    <a:pt x="5" y="13"/>
                  </a:lnTo>
                  <a:lnTo>
                    <a:pt x="2" y="12"/>
                  </a:lnTo>
                  <a:lnTo>
                    <a:pt x="1" y="11"/>
                  </a:lnTo>
                  <a:lnTo>
                    <a:pt x="0" y="8"/>
                  </a:lnTo>
                  <a:lnTo>
                    <a:pt x="0" y="5"/>
                  </a:lnTo>
                  <a:lnTo>
                    <a:pt x="1" y="3"/>
                  </a:lnTo>
                  <a:lnTo>
                    <a:pt x="2" y="1"/>
                  </a:lnTo>
                  <a:lnTo>
                    <a:pt x="5" y="0"/>
                  </a:lnTo>
                  <a:lnTo>
                    <a:pt x="10" y="0"/>
                  </a:lnTo>
                  <a:lnTo>
                    <a:pt x="16" y="0"/>
                  </a:lnTo>
                  <a:lnTo>
                    <a:pt x="19" y="1"/>
                  </a:lnTo>
                  <a:lnTo>
                    <a:pt x="21" y="2"/>
                  </a:lnTo>
                  <a:lnTo>
                    <a:pt x="21" y="5"/>
                  </a:lnTo>
                  <a:lnTo>
                    <a:pt x="21" y="7"/>
                  </a:lnTo>
                  <a:lnTo>
                    <a:pt x="20" y="10"/>
                  </a:lnTo>
                  <a:lnTo>
                    <a:pt x="19" y="12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75" name="Freeform 244"/>
            <p:cNvSpPr>
              <a:spLocks/>
            </p:cNvSpPr>
            <p:nvPr/>
          </p:nvSpPr>
          <p:spPr bwMode="auto">
            <a:xfrm>
              <a:off x="39688" y="6189663"/>
              <a:ext cx="36513" cy="22225"/>
            </a:xfrm>
            <a:custGeom>
              <a:avLst/>
              <a:gdLst>
                <a:gd name="T0" fmla="*/ 30163 w 23"/>
                <a:gd name="T1" fmla="*/ 17463 h 14"/>
                <a:gd name="T2" fmla="*/ 30163 w 23"/>
                <a:gd name="T3" fmla="*/ 17463 h 14"/>
                <a:gd name="T4" fmla="*/ 28575 w 23"/>
                <a:gd name="T5" fmla="*/ 19050 h 14"/>
                <a:gd name="T6" fmla="*/ 23813 w 23"/>
                <a:gd name="T7" fmla="*/ 19050 h 14"/>
                <a:gd name="T8" fmla="*/ 23813 w 23"/>
                <a:gd name="T9" fmla="*/ 19050 h 14"/>
                <a:gd name="T10" fmla="*/ 14288 w 23"/>
                <a:gd name="T11" fmla="*/ 22225 h 14"/>
                <a:gd name="T12" fmla="*/ 14288 w 23"/>
                <a:gd name="T13" fmla="*/ 22225 h 14"/>
                <a:gd name="T14" fmla="*/ 7938 w 23"/>
                <a:gd name="T15" fmla="*/ 22225 h 14"/>
                <a:gd name="T16" fmla="*/ 6350 w 23"/>
                <a:gd name="T17" fmla="*/ 19050 h 14"/>
                <a:gd name="T18" fmla="*/ 1588 w 23"/>
                <a:gd name="T19" fmla="*/ 17463 h 14"/>
                <a:gd name="T20" fmla="*/ 0 w 23"/>
                <a:gd name="T21" fmla="*/ 14288 h 14"/>
                <a:gd name="T22" fmla="*/ 0 w 23"/>
                <a:gd name="T23" fmla="*/ 14288 h 14"/>
                <a:gd name="T24" fmla="*/ 0 w 23"/>
                <a:gd name="T25" fmla="*/ 9525 h 14"/>
                <a:gd name="T26" fmla="*/ 1588 w 23"/>
                <a:gd name="T27" fmla="*/ 6350 h 14"/>
                <a:gd name="T28" fmla="*/ 4763 w 23"/>
                <a:gd name="T29" fmla="*/ 1588 h 14"/>
                <a:gd name="T30" fmla="*/ 7938 w 23"/>
                <a:gd name="T31" fmla="*/ 0 h 14"/>
                <a:gd name="T32" fmla="*/ 7938 w 23"/>
                <a:gd name="T33" fmla="*/ 0 h 14"/>
                <a:gd name="T34" fmla="*/ 15875 w 23"/>
                <a:gd name="T35" fmla="*/ 0 h 14"/>
                <a:gd name="T36" fmla="*/ 28575 w 23"/>
                <a:gd name="T37" fmla="*/ 0 h 14"/>
                <a:gd name="T38" fmla="*/ 28575 w 23"/>
                <a:gd name="T39" fmla="*/ 0 h 14"/>
                <a:gd name="T40" fmla="*/ 31750 w 23"/>
                <a:gd name="T41" fmla="*/ 0 h 14"/>
                <a:gd name="T42" fmla="*/ 34925 w 23"/>
                <a:gd name="T43" fmla="*/ 3175 h 14"/>
                <a:gd name="T44" fmla="*/ 36513 w 23"/>
                <a:gd name="T45" fmla="*/ 7938 h 14"/>
                <a:gd name="T46" fmla="*/ 36513 w 23"/>
                <a:gd name="T47" fmla="*/ 11113 h 14"/>
                <a:gd name="T48" fmla="*/ 36513 w 23"/>
                <a:gd name="T49" fmla="*/ 11113 h 14"/>
                <a:gd name="T50" fmla="*/ 34925 w 23"/>
                <a:gd name="T51" fmla="*/ 15875 h 14"/>
                <a:gd name="T52" fmla="*/ 30163 w 23"/>
                <a:gd name="T53" fmla="*/ 17463 h 14"/>
                <a:gd name="T54" fmla="*/ 30163 w 23"/>
                <a:gd name="T55" fmla="*/ 17463 h 1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23" h="14">
                  <a:moveTo>
                    <a:pt x="19" y="11"/>
                  </a:moveTo>
                  <a:lnTo>
                    <a:pt x="19" y="11"/>
                  </a:lnTo>
                  <a:lnTo>
                    <a:pt x="18" y="12"/>
                  </a:lnTo>
                  <a:lnTo>
                    <a:pt x="15" y="12"/>
                  </a:lnTo>
                  <a:lnTo>
                    <a:pt x="9" y="14"/>
                  </a:lnTo>
                  <a:lnTo>
                    <a:pt x="5" y="14"/>
                  </a:lnTo>
                  <a:lnTo>
                    <a:pt x="4" y="12"/>
                  </a:lnTo>
                  <a:lnTo>
                    <a:pt x="1" y="11"/>
                  </a:lnTo>
                  <a:lnTo>
                    <a:pt x="0" y="9"/>
                  </a:lnTo>
                  <a:lnTo>
                    <a:pt x="0" y="6"/>
                  </a:lnTo>
                  <a:lnTo>
                    <a:pt x="1" y="4"/>
                  </a:lnTo>
                  <a:lnTo>
                    <a:pt x="3" y="1"/>
                  </a:lnTo>
                  <a:lnTo>
                    <a:pt x="5" y="0"/>
                  </a:lnTo>
                  <a:lnTo>
                    <a:pt x="10" y="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2" y="2"/>
                  </a:lnTo>
                  <a:lnTo>
                    <a:pt x="23" y="5"/>
                  </a:lnTo>
                  <a:lnTo>
                    <a:pt x="23" y="7"/>
                  </a:lnTo>
                  <a:lnTo>
                    <a:pt x="22" y="10"/>
                  </a:lnTo>
                  <a:lnTo>
                    <a:pt x="19" y="11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76" name="Freeform 245"/>
            <p:cNvSpPr>
              <a:spLocks/>
            </p:cNvSpPr>
            <p:nvPr/>
          </p:nvSpPr>
          <p:spPr bwMode="auto">
            <a:xfrm>
              <a:off x="52388" y="6224588"/>
              <a:ext cx="34925" cy="26988"/>
            </a:xfrm>
            <a:custGeom>
              <a:avLst/>
              <a:gdLst>
                <a:gd name="T0" fmla="*/ 31750 w 22"/>
                <a:gd name="T1" fmla="*/ 20638 h 17"/>
                <a:gd name="T2" fmla="*/ 31750 w 22"/>
                <a:gd name="T3" fmla="*/ 20638 h 17"/>
                <a:gd name="T4" fmla="*/ 26988 w 22"/>
                <a:gd name="T5" fmla="*/ 22225 h 17"/>
                <a:gd name="T6" fmla="*/ 23813 w 22"/>
                <a:gd name="T7" fmla="*/ 22225 h 17"/>
                <a:gd name="T8" fmla="*/ 23813 w 22"/>
                <a:gd name="T9" fmla="*/ 22225 h 17"/>
                <a:gd name="T10" fmla="*/ 14288 w 22"/>
                <a:gd name="T11" fmla="*/ 25400 h 17"/>
                <a:gd name="T12" fmla="*/ 14288 w 22"/>
                <a:gd name="T13" fmla="*/ 25400 h 17"/>
                <a:gd name="T14" fmla="*/ 9525 w 22"/>
                <a:gd name="T15" fmla="*/ 26988 h 17"/>
                <a:gd name="T16" fmla="*/ 6350 w 22"/>
                <a:gd name="T17" fmla="*/ 25400 h 17"/>
                <a:gd name="T18" fmla="*/ 3175 w 22"/>
                <a:gd name="T19" fmla="*/ 22225 h 17"/>
                <a:gd name="T20" fmla="*/ 1588 w 22"/>
                <a:gd name="T21" fmla="*/ 20638 h 17"/>
                <a:gd name="T22" fmla="*/ 1588 w 22"/>
                <a:gd name="T23" fmla="*/ 20638 h 17"/>
                <a:gd name="T24" fmla="*/ 0 w 22"/>
                <a:gd name="T25" fmla="*/ 17463 h 17"/>
                <a:gd name="T26" fmla="*/ 1588 w 22"/>
                <a:gd name="T27" fmla="*/ 11113 h 17"/>
                <a:gd name="T28" fmla="*/ 3175 w 22"/>
                <a:gd name="T29" fmla="*/ 9525 h 17"/>
                <a:gd name="T30" fmla="*/ 6350 w 22"/>
                <a:gd name="T31" fmla="*/ 6350 h 17"/>
                <a:gd name="T32" fmla="*/ 6350 w 22"/>
                <a:gd name="T33" fmla="*/ 6350 h 17"/>
                <a:gd name="T34" fmla="*/ 14288 w 22"/>
                <a:gd name="T35" fmla="*/ 3175 h 17"/>
                <a:gd name="T36" fmla="*/ 25400 w 22"/>
                <a:gd name="T37" fmla="*/ 0 h 17"/>
                <a:gd name="T38" fmla="*/ 25400 w 22"/>
                <a:gd name="T39" fmla="*/ 0 h 17"/>
                <a:gd name="T40" fmla="*/ 30163 w 22"/>
                <a:gd name="T41" fmla="*/ 3175 h 17"/>
                <a:gd name="T42" fmla="*/ 31750 w 22"/>
                <a:gd name="T43" fmla="*/ 4763 h 17"/>
                <a:gd name="T44" fmla="*/ 33338 w 22"/>
                <a:gd name="T45" fmla="*/ 9525 h 17"/>
                <a:gd name="T46" fmla="*/ 34925 w 22"/>
                <a:gd name="T47" fmla="*/ 12700 h 17"/>
                <a:gd name="T48" fmla="*/ 34925 w 22"/>
                <a:gd name="T49" fmla="*/ 12700 h 17"/>
                <a:gd name="T50" fmla="*/ 33338 w 22"/>
                <a:gd name="T51" fmla="*/ 17463 h 17"/>
                <a:gd name="T52" fmla="*/ 31750 w 22"/>
                <a:gd name="T53" fmla="*/ 20638 h 17"/>
                <a:gd name="T54" fmla="*/ 31750 w 22"/>
                <a:gd name="T55" fmla="*/ 20638 h 1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22" h="17">
                  <a:moveTo>
                    <a:pt x="20" y="13"/>
                  </a:moveTo>
                  <a:lnTo>
                    <a:pt x="20" y="13"/>
                  </a:lnTo>
                  <a:lnTo>
                    <a:pt x="17" y="14"/>
                  </a:lnTo>
                  <a:lnTo>
                    <a:pt x="15" y="14"/>
                  </a:lnTo>
                  <a:lnTo>
                    <a:pt x="9" y="16"/>
                  </a:lnTo>
                  <a:lnTo>
                    <a:pt x="6" y="17"/>
                  </a:lnTo>
                  <a:lnTo>
                    <a:pt x="4" y="16"/>
                  </a:lnTo>
                  <a:lnTo>
                    <a:pt x="2" y="14"/>
                  </a:lnTo>
                  <a:lnTo>
                    <a:pt x="1" y="13"/>
                  </a:lnTo>
                  <a:lnTo>
                    <a:pt x="0" y="11"/>
                  </a:lnTo>
                  <a:lnTo>
                    <a:pt x="1" y="7"/>
                  </a:lnTo>
                  <a:lnTo>
                    <a:pt x="2" y="6"/>
                  </a:lnTo>
                  <a:lnTo>
                    <a:pt x="4" y="4"/>
                  </a:lnTo>
                  <a:lnTo>
                    <a:pt x="9" y="2"/>
                  </a:lnTo>
                  <a:lnTo>
                    <a:pt x="16" y="0"/>
                  </a:lnTo>
                  <a:lnTo>
                    <a:pt x="19" y="2"/>
                  </a:lnTo>
                  <a:lnTo>
                    <a:pt x="20" y="3"/>
                  </a:lnTo>
                  <a:lnTo>
                    <a:pt x="21" y="6"/>
                  </a:lnTo>
                  <a:lnTo>
                    <a:pt x="22" y="8"/>
                  </a:lnTo>
                  <a:lnTo>
                    <a:pt x="21" y="11"/>
                  </a:lnTo>
                  <a:lnTo>
                    <a:pt x="20" y="13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77" name="Freeform 246"/>
            <p:cNvSpPr>
              <a:spLocks/>
            </p:cNvSpPr>
            <p:nvPr/>
          </p:nvSpPr>
          <p:spPr bwMode="auto">
            <a:xfrm>
              <a:off x="77788" y="6270625"/>
              <a:ext cx="22225" cy="17463"/>
            </a:xfrm>
            <a:custGeom>
              <a:avLst/>
              <a:gdLst>
                <a:gd name="T0" fmla="*/ 17463 w 14"/>
                <a:gd name="T1" fmla="*/ 12700 h 11"/>
                <a:gd name="T2" fmla="*/ 17463 w 14"/>
                <a:gd name="T3" fmla="*/ 12700 h 11"/>
                <a:gd name="T4" fmla="*/ 14288 w 14"/>
                <a:gd name="T5" fmla="*/ 14288 h 11"/>
                <a:gd name="T6" fmla="*/ 14288 w 14"/>
                <a:gd name="T7" fmla="*/ 14288 h 11"/>
                <a:gd name="T8" fmla="*/ 7938 w 14"/>
                <a:gd name="T9" fmla="*/ 17463 h 11"/>
                <a:gd name="T10" fmla="*/ 7938 w 14"/>
                <a:gd name="T11" fmla="*/ 17463 h 11"/>
                <a:gd name="T12" fmla="*/ 1588 w 14"/>
                <a:gd name="T13" fmla="*/ 17463 h 11"/>
                <a:gd name="T14" fmla="*/ 0 w 14"/>
                <a:gd name="T15" fmla="*/ 12700 h 11"/>
                <a:gd name="T16" fmla="*/ 0 w 14"/>
                <a:gd name="T17" fmla="*/ 12700 h 11"/>
                <a:gd name="T18" fmla="*/ 0 w 14"/>
                <a:gd name="T19" fmla="*/ 7938 h 11"/>
                <a:gd name="T20" fmla="*/ 4763 w 14"/>
                <a:gd name="T21" fmla="*/ 4763 h 11"/>
                <a:gd name="T22" fmla="*/ 4763 w 14"/>
                <a:gd name="T23" fmla="*/ 4763 h 11"/>
                <a:gd name="T24" fmla="*/ 7938 w 14"/>
                <a:gd name="T25" fmla="*/ 3175 h 11"/>
                <a:gd name="T26" fmla="*/ 15875 w 14"/>
                <a:gd name="T27" fmla="*/ 0 h 11"/>
                <a:gd name="T28" fmla="*/ 15875 w 14"/>
                <a:gd name="T29" fmla="*/ 0 h 11"/>
                <a:gd name="T30" fmla="*/ 20638 w 14"/>
                <a:gd name="T31" fmla="*/ 3175 h 11"/>
                <a:gd name="T32" fmla="*/ 22225 w 14"/>
                <a:gd name="T33" fmla="*/ 7938 h 11"/>
                <a:gd name="T34" fmla="*/ 22225 w 14"/>
                <a:gd name="T35" fmla="*/ 7938 h 11"/>
                <a:gd name="T36" fmla="*/ 20638 w 14"/>
                <a:gd name="T37" fmla="*/ 11113 h 11"/>
                <a:gd name="T38" fmla="*/ 17463 w 14"/>
                <a:gd name="T39" fmla="*/ 12700 h 11"/>
                <a:gd name="T40" fmla="*/ 17463 w 14"/>
                <a:gd name="T41" fmla="*/ 12700 h 1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4" h="11">
                  <a:moveTo>
                    <a:pt x="11" y="8"/>
                  </a:moveTo>
                  <a:lnTo>
                    <a:pt x="11" y="8"/>
                  </a:lnTo>
                  <a:lnTo>
                    <a:pt x="9" y="9"/>
                  </a:lnTo>
                  <a:lnTo>
                    <a:pt x="5" y="11"/>
                  </a:lnTo>
                  <a:lnTo>
                    <a:pt x="1" y="11"/>
                  </a:lnTo>
                  <a:lnTo>
                    <a:pt x="0" y="8"/>
                  </a:lnTo>
                  <a:lnTo>
                    <a:pt x="0" y="5"/>
                  </a:lnTo>
                  <a:lnTo>
                    <a:pt x="3" y="3"/>
                  </a:lnTo>
                  <a:lnTo>
                    <a:pt x="5" y="2"/>
                  </a:lnTo>
                  <a:lnTo>
                    <a:pt x="10" y="0"/>
                  </a:lnTo>
                  <a:lnTo>
                    <a:pt x="13" y="2"/>
                  </a:lnTo>
                  <a:lnTo>
                    <a:pt x="14" y="5"/>
                  </a:lnTo>
                  <a:lnTo>
                    <a:pt x="13" y="7"/>
                  </a:lnTo>
                  <a:lnTo>
                    <a:pt x="11" y="8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78" name="Freeform 247"/>
            <p:cNvSpPr>
              <a:spLocks/>
            </p:cNvSpPr>
            <p:nvPr/>
          </p:nvSpPr>
          <p:spPr bwMode="auto">
            <a:xfrm>
              <a:off x="107951" y="6297613"/>
              <a:ext cx="20638" cy="17463"/>
            </a:xfrm>
            <a:custGeom>
              <a:avLst/>
              <a:gdLst>
                <a:gd name="T0" fmla="*/ 20638 w 13"/>
                <a:gd name="T1" fmla="*/ 9525 h 11"/>
                <a:gd name="T2" fmla="*/ 20638 w 13"/>
                <a:gd name="T3" fmla="*/ 9525 h 11"/>
                <a:gd name="T4" fmla="*/ 15875 w 13"/>
                <a:gd name="T5" fmla="*/ 11113 h 11"/>
                <a:gd name="T6" fmla="*/ 15875 w 13"/>
                <a:gd name="T7" fmla="*/ 11113 h 11"/>
                <a:gd name="T8" fmla="*/ 12700 w 13"/>
                <a:gd name="T9" fmla="*/ 15875 h 11"/>
                <a:gd name="T10" fmla="*/ 12700 w 13"/>
                <a:gd name="T11" fmla="*/ 15875 h 11"/>
                <a:gd name="T12" fmla="*/ 7938 w 13"/>
                <a:gd name="T13" fmla="*/ 17463 h 11"/>
                <a:gd name="T14" fmla="*/ 1588 w 13"/>
                <a:gd name="T15" fmla="*/ 15875 h 11"/>
                <a:gd name="T16" fmla="*/ 1588 w 13"/>
                <a:gd name="T17" fmla="*/ 15875 h 11"/>
                <a:gd name="T18" fmla="*/ 0 w 13"/>
                <a:gd name="T19" fmla="*/ 11113 h 11"/>
                <a:gd name="T20" fmla="*/ 1588 w 13"/>
                <a:gd name="T21" fmla="*/ 7938 h 11"/>
                <a:gd name="T22" fmla="*/ 1588 w 13"/>
                <a:gd name="T23" fmla="*/ 7938 h 11"/>
                <a:gd name="T24" fmla="*/ 6350 w 13"/>
                <a:gd name="T25" fmla="*/ 3175 h 11"/>
                <a:gd name="T26" fmla="*/ 9525 w 13"/>
                <a:gd name="T27" fmla="*/ 0 h 11"/>
                <a:gd name="T28" fmla="*/ 9525 w 13"/>
                <a:gd name="T29" fmla="*/ 0 h 11"/>
                <a:gd name="T30" fmla="*/ 15875 w 13"/>
                <a:gd name="T31" fmla="*/ 0 h 11"/>
                <a:gd name="T32" fmla="*/ 17463 w 13"/>
                <a:gd name="T33" fmla="*/ 3175 h 11"/>
                <a:gd name="T34" fmla="*/ 17463 w 13"/>
                <a:gd name="T35" fmla="*/ 3175 h 11"/>
                <a:gd name="T36" fmla="*/ 20638 w 13"/>
                <a:gd name="T37" fmla="*/ 9525 h 11"/>
                <a:gd name="T38" fmla="*/ 20638 w 13"/>
                <a:gd name="T39" fmla="*/ 9525 h 1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3" h="11">
                  <a:moveTo>
                    <a:pt x="13" y="6"/>
                  </a:moveTo>
                  <a:lnTo>
                    <a:pt x="13" y="6"/>
                  </a:lnTo>
                  <a:lnTo>
                    <a:pt x="10" y="7"/>
                  </a:lnTo>
                  <a:lnTo>
                    <a:pt x="8" y="10"/>
                  </a:lnTo>
                  <a:lnTo>
                    <a:pt x="5" y="11"/>
                  </a:lnTo>
                  <a:lnTo>
                    <a:pt x="1" y="10"/>
                  </a:lnTo>
                  <a:lnTo>
                    <a:pt x="0" y="7"/>
                  </a:lnTo>
                  <a:lnTo>
                    <a:pt x="1" y="5"/>
                  </a:lnTo>
                  <a:lnTo>
                    <a:pt x="4" y="2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1" y="2"/>
                  </a:lnTo>
                  <a:lnTo>
                    <a:pt x="13" y="6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79" name="Freeform 248"/>
            <p:cNvSpPr>
              <a:spLocks/>
            </p:cNvSpPr>
            <p:nvPr/>
          </p:nvSpPr>
          <p:spPr bwMode="auto">
            <a:xfrm>
              <a:off x="144463" y="6323013"/>
              <a:ext cx="17463" cy="19050"/>
            </a:xfrm>
            <a:custGeom>
              <a:avLst/>
              <a:gdLst>
                <a:gd name="T0" fmla="*/ 17463 w 11"/>
                <a:gd name="T1" fmla="*/ 7938 h 12"/>
                <a:gd name="T2" fmla="*/ 17463 w 11"/>
                <a:gd name="T3" fmla="*/ 7938 h 12"/>
                <a:gd name="T4" fmla="*/ 15875 w 11"/>
                <a:gd name="T5" fmla="*/ 11113 h 12"/>
                <a:gd name="T6" fmla="*/ 15875 w 11"/>
                <a:gd name="T7" fmla="*/ 11113 h 12"/>
                <a:gd name="T8" fmla="*/ 11113 w 11"/>
                <a:gd name="T9" fmla="*/ 14288 h 12"/>
                <a:gd name="T10" fmla="*/ 11113 w 11"/>
                <a:gd name="T11" fmla="*/ 14288 h 12"/>
                <a:gd name="T12" fmla="*/ 7938 w 11"/>
                <a:gd name="T13" fmla="*/ 19050 h 12"/>
                <a:gd name="T14" fmla="*/ 3175 w 11"/>
                <a:gd name="T15" fmla="*/ 15875 h 12"/>
                <a:gd name="T16" fmla="*/ 3175 w 11"/>
                <a:gd name="T17" fmla="*/ 15875 h 12"/>
                <a:gd name="T18" fmla="*/ 0 w 11"/>
                <a:gd name="T19" fmla="*/ 12700 h 12"/>
                <a:gd name="T20" fmla="*/ 1588 w 11"/>
                <a:gd name="T21" fmla="*/ 7938 h 12"/>
                <a:gd name="T22" fmla="*/ 1588 w 11"/>
                <a:gd name="T23" fmla="*/ 7938 h 12"/>
                <a:gd name="T24" fmla="*/ 3175 w 11"/>
                <a:gd name="T25" fmla="*/ 4763 h 12"/>
                <a:gd name="T26" fmla="*/ 9525 w 11"/>
                <a:gd name="T27" fmla="*/ 0 h 12"/>
                <a:gd name="T28" fmla="*/ 9525 w 11"/>
                <a:gd name="T29" fmla="*/ 0 h 12"/>
                <a:gd name="T30" fmla="*/ 14288 w 11"/>
                <a:gd name="T31" fmla="*/ 0 h 12"/>
                <a:gd name="T32" fmla="*/ 17463 w 11"/>
                <a:gd name="T33" fmla="*/ 1588 h 12"/>
                <a:gd name="T34" fmla="*/ 17463 w 11"/>
                <a:gd name="T35" fmla="*/ 1588 h 12"/>
                <a:gd name="T36" fmla="*/ 17463 w 11"/>
                <a:gd name="T37" fmla="*/ 7938 h 12"/>
                <a:gd name="T38" fmla="*/ 17463 w 11"/>
                <a:gd name="T39" fmla="*/ 7938 h 1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1" h="12">
                  <a:moveTo>
                    <a:pt x="11" y="5"/>
                  </a:moveTo>
                  <a:lnTo>
                    <a:pt x="11" y="5"/>
                  </a:lnTo>
                  <a:lnTo>
                    <a:pt x="10" y="7"/>
                  </a:lnTo>
                  <a:lnTo>
                    <a:pt x="7" y="9"/>
                  </a:lnTo>
                  <a:lnTo>
                    <a:pt x="5" y="12"/>
                  </a:lnTo>
                  <a:lnTo>
                    <a:pt x="2" y="10"/>
                  </a:lnTo>
                  <a:lnTo>
                    <a:pt x="0" y="8"/>
                  </a:lnTo>
                  <a:lnTo>
                    <a:pt x="1" y="5"/>
                  </a:lnTo>
                  <a:lnTo>
                    <a:pt x="2" y="3"/>
                  </a:lnTo>
                  <a:lnTo>
                    <a:pt x="6" y="0"/>
                  </a:lnTo>
                  <a:lnTo>
                    <a:pt x="9" y="0"/>
                  </a:lnTo>
                  <a:lnTo>
                    <a:pt x="11" y="1"/>
                  </a:lnTo>
                  <a:lnTo>
                    <a:pt x="11" y="5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80" name="Freeform 249"/>
            <p:cNvSpPr>
              <a:spLocks/>
            </p:cNvSpPr>
            <p:nvPr/>
          </p:nvSpPr>
          <p:spPr bwMode="auto">
            <a:xfrm>
              <a:off x="914401" y="5969000"/>
              <a:ext cx="73025" cy="38100"/>
            </a:xfrm>
            <a:custGeom>
              <a:avLst/>
              <a:gdLst>
                <a:gd name="T0" fmla="*/ 63500 w 46"/>
                <a:gd name="T1" fmla="*/ 38100 h 24"/>
                <a:gd name="T2" fmla="*/ 63500 w 46"/>
                <a:gd name="T3" fmla="*/ 38100 h 24"/>
                <a:gd name="T4" fmla="*/ 58738 w 46"/>
                <a:gd name="T5" fmla="*/ 38100 h 24"/>
                <a:gd name="T6" fmla="*/ 57150 w 46"/>
                <a:gd name="T7" fmla="*/ 36513 h 24"/>
                <a:gd name="T8" fmla="*/ 57150 w 46"/>
                <a:gd name="T9" fmla="*/ 36513 h 24"/>
                <a:gd name="T10" fmla="*/ 49213 w 46"/>
                <a:gd name="T11" fmla="*/ 30163 h 24"/>
                <a:gd name="T12" fmla="*/ 41275 w 46"/>
                <a:gd name="T13" fmla="*/ 26988 h 24"/>
                <a:gd name="T14" fmla="*/ 34925 w 46"/>
                <a:gd name="T15" fmla="*/ 22225 h 24"/>
                <a:gd name="T16" fmla="*/ 26988 w 46"/>
                <a:gd name="T17" fmla="*/ 22225 h 24"/>
                <a:gd name="T18" fmla="*/ 15875 w 46"/>
                <a:gd name="T19" fmla="*/ 22225 h 24"/>
                <a:gd name="T20" fmla="*/ 11113 w 46"/>
                <a:gd name="T21" fmla="*/ 22225 h 24"/>
                <a:gd name="T22" fmla="*/ 11113 w 46"/>
                <a:gd name="T23" fmla="*/ 22225 h 24"/>
                <a:gd name="T24" fmla="*/ 7938 w 46"/>
                <a:gd name="T25" fmla="*/ 22225 h 24"/>
                <a:gd name="T26" fmla="*/ 3175 w 46"/>
                <a:gd name="T27" fmla="*/ 20638 h 24"/>
                <a:gd name="T28" fmla="*/ 1588 w 46"/>
                <a:gd name="T29" fmla="*/ 19050 h 24"/>
                <a:gd name="T30" fmla="*/ 0 w 46"/>
                <a:gd name="T31" fmla="*/ 14288 h 24"/>
                <a:gd name="T32" fmla="*/ 0 w 46"/>
                <a:gd name="T33" fmla="*/ 14288 h 24"/>
                <a:gd name="T34" fmla="*/ 0 w 46"/>
                <a:gd name="T35" fmla="*/ 11113 h 24"/>
                <a:gd name="T36" fmla="*/ 1588 w 46"/>
                <a:gd name="T37" fmla="*/ 6350 h 24"/>
                <a:gd name="T38" fmla="*/ 3175 w 46"/>
                <a:gd name="T39" fmla="*/ 1588 h 24"/>
                <a:gd name="T40" fmla="*/ 7938 w 46"/>
                <a:gd name="T41" fmla="*/ 0 h 24"/>
                <a:gd name="T42" fmla="*/ 7938 w 46"/>
                <a:gd name="T43" fmla="*/ 0 h 24"/>
                <a:gd name="T44" fmla="*/ 15875 w 46"/>
                <a:gd name="T45" fmla="*/ 0 h 24"/>
                <a:gd name="T46" fmla="*/ 30163 w 46"/>
                <a:gd name="T47" fmla="*/ 0 h 24"/>
                <a:gd name="T48" fmla="*/ 39688 w 46"/>
                <a:gd name="T49" fmla="*/ 1588 h 24"/>
                <a:gd name="T50" fmla="*/ 49213 w 46"/>
                <a:gd name="T51" fmla="*/ 6350 h 24"/>
                <a:gd name="T52" fmla="*/ 61913 w 46"/>
                <a:gd name="T53" fmla="*/ 12700 h 24"/>
                <a:gd name="T54" fmla="*/ 71438 w 46"/>
                <a:gd name="T55" fmla="*/ 20638 h 24"/>
                <a:gd name="T56" fmla="*/ 71438 w 46"/>
                <a:gd name="T57" fmla="*/ 20638 h 24"/>
                <a:gd name="T58" fmla="*/ 73025 w 46"/>
                <a:gd name="T59" fmla="*/ 23813 h 24"/>
                <a:gd name="T60" fmla="*/ 73025 w 46"/>
                <a:gd name="T61" fmla="*/ 28575 h 24"/>
                <a:gd name="T62" fmla="*/ 73025 w 46"/>
                <a:gd name="T63" fmla="*/ 31750 h 24"/>
                <a:gd name="T64" fmla="*/ 71438 w 46"/>
                <a:gd name="T65" fmla="*/ 36513 h 24"/>
                <a:gd name="T66" fmla="*/ 71438 w 46"/>
                <a:gd name="T67" fmla="*/ 36513 h 24"/>
                <a:gd name="T68" fmla="*/ 68263 w 46"/>
                <a:gd name="T69" fmla="*/ 38100 h 24"/>
                <a:gd name="T70" fmla="*/ 63500 w 46"/>
                <a:gd name="T71" fmla="*/ 38100 h 24"/>
                <a:gd name="T72" fmla="*/ 63500 w 46"/>
                <a:gd name="T73" fmla="*/ 38100 h 2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46" h="24">
                  <a:moveTo>
                    <a:pt x="40" y="24"/>
                  </a:moveTo>
                  <a:lnTo>
                    <a:pt x="40" y="24"/>
                  </a:lnTo>
                  <a:lnTo>
                    <a:pt x="37" y="24"/>
                  </a:lnTo>
                  <a:lnTo>
                    <a:pt x="36" y="23"/>
                  </a:lnTo>
                  <a:lnTo>
                    <a:pt x="31" y="19"/>
                  </a:lnTo>
                  <a:lnTo>
                    <a:pt x="26" y="17"/>
                  </a:lnTo>
                  <a:lnTo>
                    <a:pt x="22" y="14"/>
                  </a:lnTo>
                  <a:lnTo>
                    <a:pt x="17" y="14"/>
                  </a:lnTo>
                  <a:lnTo>
                    <a:pt x="10" y="14"/>
                  </a:lnTo>
                  <a:lnTo>
                    <a:pt x="7" y="14"/>
                  </a:lnTo>
                  <a:lnTo>
                    <a:pt x="5" y="14"/>
                  </a:lnTo>
                  <a:lnTo>
                    <a:pt x="2" y="13"/>
                  </a:lnTo>
                  <a:lnTo>
                    <a:pt x="1" y="12"/>
                  </a:lnTo>
                  <a:lnTo>
                    <a:pt x="0" y="9"/>
                  </a:lnTo>
                  <a:lnTo>
                    <a:pt x="0" y="7"/>
                  </a:lnTo>
                  <a:lnTo>
                    <a:pt x="1" y="4"/>
                  </a:lnTo>
                  <a:lnTo>
                    <a:pt x="2" y="1"/>
                  </a:lnTo>
                  <a:lnTo>
                    <a:pt x="5" y="0"/>
                  </a:lnTo>
                  <a:lnTo>
                    <a:pt x="10" y="0"/>
                  </a:lnTo>
                  <a:lnTo>
                    <a:pt x="19" y="0"/>
                  </a:lnTo>
                  <a:lnTo>
                    <a:pt x="25" y="1"/>
                  </a:lnTo>
                  <a:lnTo>
                    <a:pt x="31" y="4"/>
                  </a:lnTo>
                  <a:lnTo>
                    <a:pt x="39" y="8"/>
                  </a:lnTo>
                  <a:lnTo>
                    <a:pt x="45" y="13"/>
                  </a:lnTo>
                  <a:lnTo>
                    <a:pt x="46" y="15"/>
                  </a:lnTo>
                  <a:lnTo>
                    <a:pt x="46" y="18"/>
                  </a:lnTo>
                  <a:lnTo>
                    <a:pt x="46" y="20"/>
                  </a:lnTo>
                  <a:lnTo>
                    <a:pt x="45" y="23"/>
                  </a:lnTo>
                  <a:lnTo>
                    <a:pt x="43" y="24"/>
                  </a:lnTo>
                  <a:lnTo>
                    <a:pt x="40" y="24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81" name="Freeform 250"/>
            <p:cNvSpPr>
              <a:spLocks/>
            </p:cNvSpPr>
            <p:nvPr/>
          </p:nvSpPr>
          <p:spPr bwMode="auto">
            <a:xfrm>
              <a:off x="901701" y="6005513"/>
              <a:ext cx="74613" cy="38100"/>
            </a:xfrm>
            <a:custGeom>
              <a:avLst/>
              <a:gdLst>
                <a:gd name="T0" fmla="*/ 63500 w 47"/>
                <a:gd name="T1" fmla="*/ 38100 h 24"/>
                <a:gd name="T2" fmla="*/ 63500 w 47"/>
                <a:gd name="T3" fmla="*/ 38100 h 24"/>
                <a:gd name="T4" fmla="*/ 60325 w 47"/>
                <a:gd name="T5" fmla="*/ 36513 h 24"/>
                <a:gd name="T6" fmla="*/ 55563 w 47"/>
                <a:gd name="T7" fmla="*/ 33338 h 24"/>
                <a:gd name="T8" fmla="*/ 55563 w 47"/>
                <a:gd name="T9" fmla="*/ 33338 h 24"/>
                <a:gd name="T10" fmla="*/ 50800 w 47"/>
                <a:gd name="T11" fmla="*/ 28575 h 24"/>
                <a:gd name="T12" fmla="*/ 42863 w 47"/>
                <a:gd name="T13" fmla="*/ 23813 h 24"/>
                <a:gd name="T14" fmla="*/ 34925 w 47"/>
                <a:gd name="T15" fmla="*/ 22225 h 24"/>
                <a:gd name="T16" fmla="*/ 28575 w 47"/>
                <a:gd name="T17" fmla="*/ 20638 h 24"/>
                <a:gd name="T18" fmla="*/ 15875 w 47"/>
                <a:gd name="T19" fmla="*/ 20638 h 24"/>
                <a:gd name="T20" fmla="*/ 12700 w 47"/>
                <a:gd name="T21" fmla="*/ 20638 h 24"/>
                <a:gd name="T22" fmla="*/ 12700 w 47"/>
                <a:gd name="T23" fmla="*/ 20638 h 24"/>
                <a:gd name="T24" fmla="*/ 7938 w 47"/>
                <a:gd name="T25" fmla="*/ 20638 h 24"/>
                <a:gd name="T26" fmla="*/ 4763 w 47"/>
                <a:gd name="T27" fmla="*/ 20638 h 24"/>
                <a:gd name="T28" fmla="*/ 1588 w 47"/>
                <a:gd name="T29" fmla="*/ 15875 h 24"/>
                <a:gd name="T30" fmla="*/ 0 w 47"/>
                <a:gd name="T31" fmla="*/ 11113 h 24"/>
                <a:gd name="T32" fmla="*/ 0 w 47"/>
                <a:gd name="T33" fmla="*/ 11113 h 24"/>
                <a:gd name="T34" fmla="*/ 0 w 47"/>
                <a:gd name="T35" fmla="*/ 7938 h 24"/>
                <a:gd name="T36" fmla="*/ 1588 w 47"/>
                <a:gd name="T37" fmla="*/ 3175 h 24"/>
                <a:gd name="T38" fmla="*/ 4763 w 47"/>
                <a:gd name="T39" fmla="*/ 1588 h 24"/>
                <a:gd name="T40" fmla="*/ 7938 w 47"/>
                <a:gd name="T41" fmla="*/ 0 h 24"/>
                <a:gd name="T42" fmla="*/ 7938 w 47"/>
                <a:gd name="T43" fmla="*/ 0 h 24"/>
                <a:gd name="T44" fmla="*/ 14288 w 47"/>
                <a:gd name="T45" fmla="*/ 0 h 24"/>
                <a:gd name="T46" fmla="*/ 30163 w 47"/>
                <a:gd name="T47" fmla="*/ 0 h 24"/>
                <a:gd name="T48" fmla="*/ 39688 w 47"/>
                <a:gd name="T49" fmla="*/ 1588 h 24"/>
                <a:gd name="T50" fmla="*/ 50800 w 47"/>
                <a:gd name="T51" fmla="*/ 6350 h 24"/>
                <a:gd name="T52" fmla="*/ 60325 w 47"/>
                <a:gd name="T53" fmla="*/ 9525 h 24"/>
                <a:gd name="T54" fmla="*/ 69850 w 47"/>
                <a:gd name="T55" fmla="*/ 20638 h 24"/>
                <a:gd name="T56" fmla="*/ 69850 w 47"/>
                <a:gd name="T57" fmla="*/ 20638 h 24"/>
                <a:gd name="T58" fmla="*/ 74613 w 47"/>
                <a:gd name="T59" fmla="*/ 22225 h 24"/>
                <a:gd name="T60" fmla="*/ 74613 w 47"/>
                <a:gd name="T61" fmla="*/ 25400 h 24"/>
                <a:gd name="T62" fmla="*/ 74613 w 47"/>
                <a:gd name="T63" fmla="*/ 30163 h 24"/>
                <a:gd name="T64" fmla="*/ 69850 w 47"/>
                <a:gd name="T65" fmla="*/ 33338 h 24"/>
                <a:gd name="T66" fmla="*/ 69850 w 47"/>
                <a:gd name="T67" fmla="*/ 33338 h 24"/>
                <a:gd name="T68" fmla="*/ 68263 w 47"/>
                <a:gd name="T69" fmla="*/ 36513 h 24"/>
                <a:gd name="T70" fmla="*/ 63500 w 47"/>
                <a:gd name="T71" fmla="*/ 38100 h 24"/>
                <a:gd name="T72" fmla="*/ 63500 w 47"/>
                <a:gd name="T73" fmla="*/ 38100 h 2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47" h="24">
                  <a:moveTo>
                    <a:pt x="40" y="24"/>
                  </a:moveTo>
                  <a:lnTo>
                    <a:pt x="40" y="24"/>
                  </a:lnTo>
                  <a:lnTo>
                    <a:pt x="38" y="23"/>
                  </a:lnTo>
                  <a:lnTo>
                    <a:pt x="35" y="21"/>
                  </a:lnTo>
                  <a:lnTo>
                    <a:pt x="32" y="18"/>
                  </a:lnTo>
                  <a:lnTo>
                    <a:pt x="27" y="15"/>
                  </a:lnTo>
                  <a:lnTo>
                    <a:pt x="22" y="14"/>
                  </a:lnTo>
                  <a:lnTo>
                    <a:pt x="18" y="13"/>
                  </a:lnTo>
                  <a:lnTo>
                    <a:pt x="10" y="13"/>
                  </a:lnTo>
                  <a:lnTo>
                    <a:pt x="8" y="13"/>
                  </a:lnTo>
                  <a:lnTo>
                    <a:pt x="5" y="13"/>
                  </a:lnTo>
                  <a:lnTo>
                    <a:pt x="3" y="13"/>
                  </a:lnTo>
                  <a:lnTo>
                    <a:pt x="1" y="10"/>
                  </a:lnTo>
                  <a:lnTo>
                    <a:pt x="0" y="7"/>
                  </a:lnTo>
                  <a:lnTo>
                    <a:pt x="0" y="5"/>
                  </a:lnTo>
                  <a:lnTo>
                    <a:pt x="1" y="2"/>
                  </a:lnTo>
                  <a:lnTo>
                    <a:pt x="3" y="1"/>
                  </a:lnTo>
                  <a:lnTo>
                    <a:pt x="5" y="0"/>
                  </a:lnTo>
                  <a:lnTo>
                    <a:pt x="9" y="0"/>
                  </a:lnTo>
                  <a:lnTo>
                    <a:pt x="19" y="0"/>
                  </a:lnTo>
                  <a:lnTo>
                    <a:pt x="25" y="1"/>
                  </a:lnTo>
                  <a:lnTo>
                    <a:pt x="32" y="4"/>
                  </a:lnTo>
                  <a:lnTo>
                    <a:pt x="38" y="6"/>
                  </a:lnTo>
                  <a:lnTo>
                    <a:pt x="44" y="13"/>
                  </a:lnTo>
                  <a:lnTo>
                    <a:pt x="47" y="14"/>
                  </a:lnTo>
                  <a:lnTo>
                    <a:pt x="47" y="16"/>
                  </a:lnTo>
                  <a:lnTo>
                    <a:pt x="47" y="19"/>
                  </a:lnTo>
                  <a:lnTo>
                    <a:pt x="44" y="21"/>
                  </a:lnTo>
                  <a:lnTo>
                    <a:pt x="43" y="23"/>
                  </a:lnTo>
                  <a:lnTo>
                    <a:pt x="40" y="24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82" name="Freeform 251"/>
            <p:cNvSpPr>
              <a:spLocks/>
            </p:cNvSpPr>
            <p:nvPr/>
          </p:nvSpPr>
          <p:spPr bwMode="auto">
            <a:xfrm>
              <a:off x="887413" y="6038850"/>
              <a:ext cx="76200" cy="38100"/>
            </a:xfrm>
            <a:custGeom>
              <a:avLst/>
              <a:gdLst>
                <a:gd name="T0" fmla="*/ 65088 w 48"/>
                <a:gd name="T1" fmla="*/ 38100 h 24"/>
                <a:gd name="T2" fmla="*/ 65088 w 48"/>
                <a:gd name="T3" fmla="*/ 38100 h 24"/>
                <a:gd name="T4" fmla="*/ 61913 w 48"/>
                <a:gd name="T5" fmla="*/ 38100 h 24"/>
                <a:gd name="T6" fmla="*/ 58738 w 48"/>
                <a:gd name="T7" fmla="*/ 36513 h 24"/>
                <a:gd name="T8" fmla="*/ 58738 w 48"/>
                <a:gd name="T9" fmla="*/ 36513 h 24"/>
                <a:gd name="T10" fmla="*/ 50800 w 48"/>
                <a:gd name="T11" fmla="*/ 30163 h 24"/>
                <a:gd name="T12" fmla="*/ 44450 w 48"/>
                <a:gd name="T13" fmla="*/ 26988 h 24"/>
                <a:gd name="T14" fmla="*/ 36513 w 48"/>
                <a:gd name="T15" fmla="*/ 23813 h 24"/>
                <a:gd name="T16" fmla="*/ 28575 w 48"/>
                <a:gd name="T17" fmla="*/ 22225 h 24"/>
                <a:gd name="T18" fmla="*/ 19050 w 48"/>
                <a:gd name="T19" fmla="*/ 22225 h 24"/>
                <a:gd name="T20" fmla="*/ 12700 w 48"/>
                <a:gd name="T21" fmla="*/ 22225 h 24"/>
                <a:gd name="T22" fmla="*/ 12700 w 48"/>
                <a:gd name="T23" fmla="*/ 22225 h 24"/>
                <a:gd name="T24" fmla="*/ 7938 w 48"/>
                <a:gd name="T25" fmla="*/ 22225 h 24"/>
                <a:gd name="T26" fmla="*/ 6350 w 48"/>
                <a:gd name="T27" fmla="*/ 20638 h 24"/>
                <a:gd name="T28" fmla="*/ 3175 w 48"/>
                <a:gd name="T29" fmla="*/ 19050 h 24"/>
                <a:gd name="T30" fmla="*/ 0 w 48"/>
                <a:gd name="T31" fmla="*/ 14288 h 24"/>
                <a:gd name="T32" fmla="*/ 0 w 48"/>
                <a:gd name="T33" fmla="*/ 14288 h 24"/>
                <a:gd name="T34" fmla="*/ 0 w 48"/>
                <a:gd name="T35" fmla="*/ 11113 h 24"/>
                <a:gd name="T36" fmla="*/ 3175 w 48"/>
                <a:gd name="T37" fmla="*/ 6350 h 24"/>
                <a:gd name="T38" fmla="*/ 6350 w 48"/>
                <a:gd name="T39" fmla="*/ 3175 h 24"/>
                <a:gd name="T40" fmla="*/ 7938 w 48"/>
                <a:gd name="T41" fmla="*/ 3175 h 24"/>
                <a:gd name="T42" fmla="*/ 7938 w 48"/>
                <a:gd name="T43" fmla="*/ 3175 h 24"/>
                <a:gd name="T44" fmla="*/ 15875 w 48"/>
                <a:gd name="T45" fmla="*/ 0 h 24"/>
                <a:gd name="T46" fmla="*/ 31750 w 48"/>
                <a:gd name="T47" fmla="*/ 0 h 24"/>
                <a:gd name="T48" fmla="*/ 42863 w 48"/>
                <a:gd name="T49" fmla="*/ 3175 h 24"/>
                <a:gd name="T50" fmla="*/ 52388 w 48"/>
                <a:gd name="T51" fmla="*/ 6350 h 24"/>
                <a:gd name="T52" fmla="*/ 61913 w 48"/>
                <a:gd name="T53" fmla="*/ 12700 h 24"/>
                <a:gd name="T54" fmla="*/ 73025 w 48"/>
                <a:gd name="T55" fmla="*/ 20638 h 24"/>
                <a:gd name="T56" fmla="*/ 73025 w 48"/>
                <a:gd name="T57" fmla="*/ 20638 h 24"/>
                <a:gd name="T58" fmla="*/ 74613 w 48"/>
                <a:gd name="T59" fmla="*/ 23813 h 24"/>
                <a:gd name="T60" fmla="*/ 76200 w 48"/>
                <a:gd name="T61" fmla="*/ 28575 h 24"/>
                <a:gd name="T62" fmla="*/ 74613 w 48"/>
                <a:gd name="T63" fmla="*/ 31750 h 24"/>
                <a:gd name="T64" fmla="*/ 73025 w 48"/>
                <a:gd name="T65" fmla="*/ 36513 h 24"/>
                <a:gd name="T66" fmla="*/ 73025 w 48"/>
                <a:gd name="T67" fmla="*/ 36513 h 24"/>
                <a:gd name="T68" fmla="*/ 68263 w 48"/>
                <a:gd name="T69" fmla="*/ 38100 h 24"/>
                <a:gd name="T70" fmla="*/ 65088 w 48"/>
                <a:gd name="T71" fmla="*/ 38100 h 24"/>
                <a:gd name="T72" fmla="*/ 65088 w 48"/>
                <a:gd name="T73" fmla="*/ 38100 h 2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48" h="24">
                  <a:moveTo>
                    <a:pt x="41" y="24"/>
                  </a:moveTo>
                  <a:lnTo>
                    <a:pt x="41" y="24"/>
                  </a:lnTo>
                  <a:lnTo>
                    <a:pt x="39" y="24"/>
                  </a:lnTo>
                  <a:lnTo>
                    <a:pt x="37" y="23"/>
                  </a:lnTo>
                  <a:lnTo>
                    <a:pt x="32" y="19"/>
                  </a:lnTo>
                  <a:lnTo>
                    <a:pt x="28" y="17"/>
                  </a:lnTo>
                  <a:lnTo>
                    <a:pt x="23" y="15"/>
                  </a:lnTo>
                  <a:lnTo>
                    <a:pt x="18" y="14"/>
                  </a:lnTo>
                  <a:lnTo>
                    <a:pt x="12" y="14"/>
                  </a:lnTo>
                  <a:lnTo>
                    <a:pt x="8" y="14"/>
                  </a:lnTo>
                  <a:lnTo>
                    <a:pt x="5" y="14"/>
                  </a:lnTo>
                  <a:lnTo>
                    <a:pt x="4" y="13"/>
                  </a:lnTo>
                  <a:lnTo>
                    <a:pt x="2" y="12"/>
                  </a:lnTo>
                  <a:lnTo>
                    <a:pt x="0" y="9"/>
                  </a:lnTo>
                  <a:lnTo>
                    <a:pt x="0" y="7"/>
                  </a:lnTo>
                  <a:lnTo>
                    <a:pt x="2" y="4"/>
                  </a:lnTo>
                  <a:lnTo>
                    <a:pt x="4" y="2"/>
                  </a:lnTo>
                  <a:lnTo>
                    <a:pt x="5" y="2"/>
                  </a:lnTo>
                  <a:lnTo>
                    <a:pt x="10" y="0"/>
                  </a:lnTo>
                  <a:lnTo>
                    <a:pt x="20" y="0"/>
                  </a:lnTo>
                  <a:lnTo>
                    <a:pt x="27" y="2"/>
                  </a:lnTo>
                  <a:lnTo>
                    <a:pt x="33" y="4"/>
                  </a:lnTo>
                  <a:lnTo>
                    <a:pt x="39" y="8"/>
                  </a:lnTo>
                  <a:lnTo>
                    <a:pt x="46" y="13"/>
                  </a:lnTo>
                  <a:lnTo>
                    <a:pt x="47" y="15"/>
                  </a:lnTo>
                  <a:lnTo>
                    <a:pt x="48" y="18"/>
                  </a:lnTo>
                  <a:lnTo>
                    <a:pt x="47" y="20"/>
                  </a:lnTo>
                  <a:lnTo>
                    <a:pt x="46" y="23"/>
                  </a:lnTo>
                  <a:lnTo>
                    <a:pt x="43" y="24"/>
                  </a:lnTo>
                  <a:lnTo>
                    <a:pt x="41" y="24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83" name="Freeform 252"/>
            <p:cNvSpPr>
              <a:spLocks/>
            </p:cNvSpPr>
            <p:nvPr/>
          </p:nvSpPr>
          <p:spPr bwMode="auto">
            <a:xfrm>
              <a:off x="876301" y="6075363"/>
              <a:ext cx="73025" cy="38100"/>
            </a:xfrm>
            <a:custGeom>
              <a:avLst/>
              <a:gdLst>
                <a:gd name="T0" fmla="*/ 63500 w 46"/>
                <a:gd name="T1" fmla="*/ 38100 h 24"/>
                <a:gd name="T2" fmla="*/ 63500 w 46"/>
                <a:gd name="T3" fmla="*/ 38100 h 24"/>
                <a:gd name="T4" fmla="*/ 60325 w 46"/>
                <a:gd name="T5" fmla="*/ 38100 h 24"/>
                <a:gd name="T6" fmla="*/ 57150 w 46"/>
                <a:gd name="T7" fmla="*/ 36513 h 24"/>
                <a:gd name="T8" fmla="*/ 57150 w 46"/>
                <a:gd name="T9" fmla="*/ 36513 h 24"/>
                <a:gd name="T10" fmla="*/ 49213 w 46"/>
                <a:gd name="T11" fmla="*/ 30163 h 24"/>
                <a:gd name="T12" fmla="*/ 41275 w 46"/>
                <a:gd name="T13" fmla="*/ 23813 h 24"/>
                <a:gd name="T14" fmla="*/ 33338 w 46"/>
                <a:gd name="T15" fmla="*/ 22225 h 24"/>
                <a:gd name="T16" fmla="*/ 26988 w 46"/>
                <a:gd name="T17" fmla="*/ 22225 h 24"/>
                <a:gd name="T18" fmla="*/ 15875 w 46"/>
                <a:gd name="T19" fmla="*/ 20638 h 24"/>
                <a:gd name="T20" fmla="*/ 11113 w 46"/>
                <a:gd name="T21" fmla="*/ 22225 h 24"/>
                <a:gd name="T22" fmla="*/ 11113 w 46"/>
                <a:gd name="T23" fmla="*/ 22225 h 24"/>
                <a:gd name="T24" fmla="*/ 7938 w 46"/>
                <a:gd name="T25" fmla="*/ 22225 h 24"/>
                <a:gd name="T26" fmla="*/ 3175 w 46"/>
                <a:gd name="T27" fmla="*/ 20638 h 24"/>
                <a:gd name="T28" fmla="*/ 1588 w 46"/>
                <a:gd name="T29" fmla="*/ 15875 h 24"/>
                <a:gd name="T30" fmla="*/ 0 w 46"/>
                <a:gd name="T31" fmla="*/ 14288 h 24"/>
                <a:gd name="T32" fmla="*/ 0 w 46"/>
                <a:gd name="T33" fmla="*/ 14288 h 24"/>
                <a:gd name="T34" fmla="*/ 0 w 46"/>
                <a:gd name="T35" fmla="*/ 7938 h 24"/>
                <a:gd name="T36" fmla="*/ 1588 w 46"/>
                <a:gd name="T37" fmla="*/ 4763 h 24"/>
                <a:gd name="T38" fmla="*/ 3175 w 46"/>
                <a:gd name="T39" fmla="*/ 1588 h 24"/>
                <a:gd name="T40" fmla="*/ 7938 w 46"/>
                <a:gd name="T41" fmla="*/ 0 h 24"/>
                <a:gd name="T42" fmla="*/ 7938 w 46"/>
                <a:gd name="T43" fmla="*/ 0 h 24"/>
                <a:gd name="T44" fmla="*/ 14288 w 46"/>
                <a:gd name="T45" fmla="*/ 0 h 24"/>
                <a:gd name="T46" fmla="*/ 30163 w 46"/>
                <a:gd name="T47" fmla="*/ 0 h 24"/>
                <a:gd name="T48" fmla="*/ 39688 w 46"/>
                <a:gd name="T49" fmla="*/ 1588 h 24"/>
                <a:gd name="T50" fmla="*/ 49213 w 46"/>
                <a:gd name="T51" fmla="*/ 6350 h 24"/>
                <a:gd name="T52" fmla="*/ 61913 w 46"/>
                <a:gd name="T53" fmla="*/ 12700 h 24"/>
                <a:gd name="T54" fmla="*/ 71438 w 46"/>
                <a:gd name="T55" fmla="*/ 20638 h 24"/>
                <a:gd name="T56" fmla="*/ 71438 w 46"/>
                <a:gd name="T57" fmla="*/ 20638 h 24"/>
                <a:gd name="T58" fmla="*/ 73025 w 46"/>
                <a:gd name="T59" fmla="*/ 23813 h 24"/>
                <a:gd name="T60" fmla="*/ 73025 w 46"/>
                <a:gd name="T61" fmla="*/ 28575 h 24"/>
                <a:gd name="T62" fmla="*/ 73025 w 46"/>
                <a:gd name="T63" fmla="*/ 31750 h 24"/>
                <a:gd name="T64" fmla="*/ 71438 w 46"/>
                <a:gd name="T65" fmla="*/ 33338 h 24"/>
                <a:gd name="T66" fmla="*/ 71438 w 46"/>
                <a:gd name="T67" fmla="*/ 33338 h 24"/>
                <a:gd name="T68" fmla="*/ 68263 w 46"/>
                <a:gd name="T69" fmla="*/ 38100 h 24"/>
                <a:gd name="T70" fmla="*/ 63500 w 46"/>
                <a:gd name="T71" fmla="*/ 38100 h 24"/>
                <a:gd name="T72" fmla="*/ 63500 w 46"/>
                <a:gd name="T73" fmla="*/ 38100 h 2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46" h="24">
                  <a:moveTo>
                    <a:pt x="40" y="24"/>
                  </a:moveTo>
                  <a:lnTo>
                    <a:pt x="40" y="24"/>
                  </a:lnTo>
                  <a:lnTo>
                    <a:pt x="38" y="24"/>
                  </a:lnTo>
                  <a:lnTo>
                    <a:pt x="36" y="23"/>
                  </a:lnTo>
                  <a:lnTo>
                    <a:pt x="31" y="19"/>
                  </a:lnTo>
                  <a:lnTo>
                    <a:pt x="26" y="15"/>
                  </a:lnTo>
                  <a:lnTo>
                    <a:pt x="21" y="14"/>
                  </a:lnTo>
                  <a:lnTo>
                    <a:pt x="17" y="14"/>
                  </a:lnTo>
                  <a:lnTo>
                    <a:pt x="10" y="13"/>
                  </a:lnTo>
                  <a:lnTo>
                    <a:pt x="7" y="14"/>
                  </a:lnTo>
                  <a:lnTo>
                    <a:pt x="5" y="14"/>
                  </a:lnTo>
                  <a:lnTo>
                    <a:pt x="2" y="13"/>
                  </a:lnTo>
                  <a:lnTo>
                    <a:pt x="1" y="10"/>
                  </a:lnTo>
                  <a:lnTo>
                    <a:pt x="0" y="9"/>
                  </a:lnTo>
                  <a:lnTo>
                    <a:pt x="0" y="5"/>
                  </a:lnTo>
                  <a:lnTo>
                    <a:pt x="1" y="3"/>
                  </a:lnTo>
                  <a:lnTo>
                    <a:pt x="2" y="1"/>
                  </a:lnTo>
                  <a:lnTo>
                    <a:pt x="5" y="0"/>
                  </a:lnTo>
                  <a:lnTo>
                    <a:pt x="9" y="0"/>
                  </a:lnTo>
                  <a:lnTo>
                    <a:pt x="19" y="0"/>
                  </a:lnTo>
                  <a:lnTo>
                    <a:pt x="25" y="1"/>
                  </a:lnTo>
                  <a:lnTo>
                    <a:pt x="31" y="4"/>
                  </a:lnTo>
                  <a:lnTo>
                    <a:pt x="39" y="8"/>
                  </a:lnTo>
                  <a:lnTo>
                    <a:pt x="45" y="13"/>
                  </a:lnTo>
                  <a:lnTo>
                    <a:pt x="46" y="15"/>
                  </a:lnTo>
                  <a:lnTo>
                    <a:pt x="46" y="18"/>
                  </a:lnTo>
                  <a:lnTo>
                    <a:pt x="46" y="20"/>
                  </a:lnTo>
                  <a:lnTo>
                    <a:pt x="45" y="21"/>
                  </a:lnTo>
                  <a:lnTo>
                    <a:pt x="43" y="24"/>
                  </a:lnTo>
                  <a:lnTo>
                    <a:pt x="40" y="24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84" name="Freeform 253"/>
            <p:cNvSpPr>
              <a:spLocks/>
            </p:cNvSpPr>
            <p:nvPr/>
          </p:nvSpPr>
          <p:spPr bwMode="auto">
            <a:xfrm>
              <a:off x="863601" y="6107113"/>
              <a:ext cx="73025" cy="44450"/>
            </a:xfrm>
            <a:custGeom>
              <a:avLst/>
              <a:gdLst>
                <a:gd name="T0" fmla="*/ 61913 w 46"/>
                <a:gd name="T1" fmla="*/ 44450 h 28"/>
                <a:gd name="T2" fmla="*/ 61913 w 46"/>
                <a:gd name="T3" fmla="*/ 44450 h 28"/>
                <a:gd name="T4" fmla="*/ 58738 w 46"/>
                <a:gd name="T5" fmla="*/ 44450 h 28"/>
                <a:gd name="T6" fmla="*/ 53975 w 46"/>
                <a:gd name="T7" fmla="*/ 39688 h 28"/>
                <a:gd name="T8" fmla="*/ 53975 w 46"/>
                <a:gd name="T9" fmla="*/ 39688 h 28"/>
                <a:gd name="T10" fmla="*/ 47625 w 46"/>
                <a:gd name="T11" fmla="*/ 34925 h 28"/>
                <a:gd name="T12" fmla="*/ 39688 w 46"/>
                <a:gd name="T13" fmla="*/ 28575 h 28"/>
                <a:gd name="T14" fmla="*/ 34925 w 46"/>
                <a:gd name="T15" fmla="*/ 26988 h 28"/>
                <a:gd name="T16" fmla="*/ 26988 w 46"/>
                <a:gd name="T17" fmla="*/ 23813 h 28"/>
                <a:gd name="T18" fmla="*/ 15875 w 46"/>
                <a:gd name="T19" fmla="*/ 22225 h 28"/>
                <a:gd name="T20" fmla="*/ 12700 w 46"/>
                <a:gd name="T21" fmla="*/ 22225 h 28"/>
                <a:gd name="T22" fmla="*/ 12700 w 46"/>
                <a:gd name="T23" fmla="*/ 22225 h 28"/>
                <a:gd name="T24" fmla="*/ 7938 w 46"/>
                <a:gd name="T25" fmla="*/ 20638 h 28"/>
                <a:gd name="T26" fmla="*/ 4763 w 46"/>
                <a:gd name="T27" fmla="*/ 17463 h 28"/>
                <a:gd name="T28" fmla="*/ 1588 w 46"/>
                <a:gd name="T29" fmla="*/ 15875 h 28"/>
                <a:gd name="T30" fmla="*/ 0 w 46"/>
                <a:gd name="T31" fmla="*/ 12700 h 28"/>
                <a:gd name="T32" fmla="*/ 0 w 46"/>
                <a:gd name="T33" fmla="*/ 12700 h 28"/>
                <a:gd name="T34" fmla="*/ 0 w 46"/>
                <a:gd name="T35" fmla="*/ 7938 h 28"/>
                <a:gd name="T36" fmla="*/ 1588 w 46"/>
                <a:gd name="T37" fmla="*/ 4763 h 28"/>
                <a:gd name="T38" fmla="*/ 6350 w 46"/>
                <a:gd name="T39" fmla="*/ 1588 h 28"/>
                <a:gd name="T40" fmla="*/ 11113 w 46"/>
                <a:gd name="T41" fmla="*/ 0 h 28"/>
                <a:gd name="T42" fmla="*/ 11113 w 46"/>
                <a:gd name="T43" fmla="*/ 0 h 28"/>
                <a:gd name="T44" fmla="*/ 15875 w 46"/>
                <a:gd name="T45" fmla="*/ 0 h 28"/>
                <a:gd name="T46" fmla="*/ 31750 w 46"/>
                <a:gd name="T47" fmla="*/ 1588 h 28"/>
                <a:gd name="T48" fmla="*/ 42863 w 46"/>
                <a:gd name="T49" fmla="*/ 6350 h 28"/>
                <a:gd name="T50" fmla="*/ 52388 w 46"/>
                <a:gd name="T51" fmla="*/ 9525 h 28"/>
                <a:gd name="T52" fmla="*/ 61913 w 46"/>
                <a:gd name="T53" fmla="*/ 17463 h 28"/>
                <a:gd name="T54" fmla="*/ 69850 w 46"/>
                <a:gd name="T55" fmla="*/ 28575 h 28"/>
                <a:gd name="T56" fmla="*/ 69850 w 46"/>
                <a:gd name="T57" fmla="*/ 28575 h 28"/>
                <a:gd name="T58" fmla="*/ 73025 w 46"/>
                <a:gd name="T59" fmla="*/ 31750 h 28"/>
                <a:gd name="T60" fmla="*/ 73025 w 46"/>
                <a:gd name="T61" fmla="*/ 36513 h 28"/>
                <a:gd name="T62" fmla="*/ 73025 w 46"/>
                <a:gd name="T63" fmla="*/ 39688 h 28"/>
                <a:gd name="T64" fmla="*/ 68263 w 46"/>
                <a:gd name="T65" fmla="*/ 42863 h 28"/>
                <a:gd name="T66" fmla="*/ 68263 w 46"/>
                <a:gd name="T67" fmla="*/ 42863 h 28"/>
                <a:gd name="T68" fmla="*/ 66675 w 46"/>
                <a:gd name="T69" fmla="*/ 44450 h 28"/>
                <a:gd name="T70" fmla="*/ 61913 w 46"/>
                <a:gd name="T71" fmla="*/ 44450 h 28"/>
                <a:gd name="T72" fmla="*/ 61913 w 46"/>
                <a:gd name="T73" fmla="*/ 44450 h 2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46" h="28">
                  <a:moveTo>
                    <a:pt x="39" y="28"/>
                  </a:moveTo>
                  <a:lnTo>
                    <a:pt x="39" y="28"/>
                  </a:lnTo>
                  <a:lnTo>
                    <a:pt x="37" y="28"/>
                  </a:lnTo>
                  <a:lnTo>
                    <a:pt x="34" y="25"/>
                  </a:lnTo>
                  <a:lnTo>
                    <a:pt x="30" y="22"/>
                  </a:lnTo>
                  <a:lnTo>
                    <a:pt x="25" y="18"/>
                  </a:lnTo>
                  <a:lnTo>
                    <a:pt x="22" y="17"/>
                  </a:lnTo>
                  <a:lnTo>
                    <a:pt x="17" y="15"/>
                  </a:lnTo>
                  <a:lnTo>
                    <a:pt x="10" y="14"/>
                  </a:lnTo>
                  <a:lnTo>
                    <a:pt x="8" y="14"/>
                  </a:lnTo>
                  <a:lnTo>
                    <a:pt x="5" y="13"/>
                  </a:lnTo>
                  <a:lnTo>
                    <a:pt x="3" y="11"/>
                  </a:lnTo>
                  <a:lnTo>
                    <a:pt x="1" y="10"/>
                  </a:lnTo>
                  <a:lnTo>
                    <a:pt x="0" y="8"/>
                  </a:lnTo>
                  <a:lnTo>
                    <a:pt x="0" y="5"/>
                  </a:lnTo>
                  <a:lnTo>
                    <a:pt x="1" y="3"/>
                  </a:lnTo>
                  <a:lnTo>
                    <a:pt x="4" y="1"/>
                  </a:lnTo>
                  <a:lnTo>
                    <a:pt x="7" y="0"/>
                  </a:lnTo>
                  <a:lnTo>
                    <a:pt x="10" y="0"/>
                  </a:lnTo>
                  <a:lnTo>
                    <a:pt x="20" y="1"/>
                  </a:lnTo>
                  <a:lnTo>
                    <a:pt x="27" y="4"/>
                  </a:lnTo>
                  <a:lnTo>
                    <a:pt x="33" y="6"/>
                  </a:lnTo>
                  <a:lnTo>
                    <a:pt x="39" y="11"/>
                  </a:lnTo>
                  <a:lnTo>
                    <a:pt x="44" y="18"/>
                  </a:lnTo>
                  <a:lnTo>
                    <a:pt x="46" y="20"/>
                  </a:lnTo>
                  <a:lnTo>
                    <a:pt x="46" y="23"/>
                  </a:lnTo>
                  <a:lnTo>
                    <a:pt x="46" y="25"/>
                  </a:lnTo>
                  <a:lnTo>
                    <a:pt x="43" y="27"/>
                  </a:lnTo>
                  <a:lnTo>
                    <a:pt x="42" y="28"/>
                  </a:lnTo>
                  <a:lnTo>
                    <a:pt x="39" y="28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85" name="Freeform 254"/>
            <p:cNvSpPr>
              <a:spLocks/>
            </p:cNvSpPr>
            <p:nvPr/>
          </p:nvSpPr>
          <p:spPr bwMode="auto">
            <a:xfrm>
              <a:off x="839788" y="6142038"/>
              <a:ext cx="69850" cy="47625"/>
            </a:xfrm>
            <a:custGeom>
              <a:avLst/>
              <a:gdLst>
                <a:gd name="T0" fmla="*/ 60325 w 44"/>
                <a:gd name="T1" fmla="*/ 47625 h 30"/>
                <a:gd name="T2" fmla="*/ 60325 w 44"/>
                <a:gd name="T3" fmla="*/ 47625 h 30"/>
                <a:gd name="T4" fmla="*/ 55563 w 44"/>
                <a:gd name="T5" fmla="*/ 46038 h 30"/>
                <a:gd name="T6" fmla="*/ 52388 w 44"/>
                <a:gd name="T7" fmla="*/ 42863 h 30"/>
                <a:gd name="T8" fmla="*/ 52388 w 44"/>
                <a:gd name="T9" fmla="*/ 42863 h 30"/>
                <a:gd name="T10" fmla="*/ 46038 w 44"/>
                <a:gd name="T11" fmla="*/ 34925 h 30"/>
                <a:gd name="T12" fmla="*/ 39688 w 44"/>
                <a:gd name="T13" fmla="*/ 28575 h 30"/>
                <a:gd name="T14" fmla="*/ 31750 w 44"/>
                <a:gd name="T15" fmla="*/ 25400 h 30"/>
                <a:gd name="T16" fmla="*/ 25400 w 44"/>
                <a:gd name="T17" fmla="*/ 23813 h 30"/>
                <a:gd name="T18" fmla="*/ 14288 w 44"/>
                <a:gd name="T19" fmla="*/ 20638 h 30"/>
                <a:gd name="T20" fmla="*/ 9525 w 44"/>
                <a:gd name="T21" fmla="*/ 20638 h 30"/>
                <a:gd name="T22" fmla="*/ 9525 w 44"/>
                <a:gd name="T23" fmla="*/ 20638 h 30"/>
                <a:gd name="T24" fmla="*/ 9525 w 44"/>
                <a:gd name="T25" fmla="*/ 20638 h 30"/>
                <a:gd name="T26" fmla="*/ 9525 w 44"/>
                <a:gd name="T27" fmla="*/ 20638 h 30"/>
                <a:gd name="T28" fmla="*/ 6350 w 44"/>
                <a:gd name="T29" fmla="*/ 20638 h 30"/>
                <a:gd name="T30" fmla="*/ 1588 w 44"/>
                <a:gd name="T31" fmla="*/ 17463 h 30"/>
                <a:gd name="T32" fmla="*/ 0 w 44"/>
                <a:gd name="T33" fmla="*/ 15875 h 30"/>
                <a:gd name="T34" fmla="*/ 0 w 44"/>
                <a:gd name="T35" fmla="*/ 11113 h 30"/>
                <a:gd name="T36" fmla="*/ 0 w 44"/>
                <a:gd name="T37" fmla="*/ 11113 h 30"/>
                <a:gd name="T38" fmla="*/ 0 w 44"/>
                <a:gd name="T39" fmla="*/ 7938 h 30"/>
                <a:gd name="T40" fmla="*/ 1588 w 44"/>
                <a:gd name="T41" fmla="*/ 3175 h 30"/>
                <a:gd name="T42" fmla="*/ 6350 w 44"/>
                <a:gd name="T43" fmla="*/ 1588 h 30"/>
                <a:gd name="T44" fmla="*/ 9525 w 44"/>
                <a:gd name="T45" fmla="*/ 0 h 30"/>
                <a:gd name="T46" fmla="*/ 9525 w 44"/>
                <a:gd name="T47" fmla="*/ 0 h 30"/>
                <a:gd name="T48" fmla="*/ 15875 w 44"/>
                <a:gd name="T49" fmla="*/ 0 h 30"/>
                <a:gd name="T50" fmla="*/ 31750 w 44"/>
                <a:gd name="T51" fmla="*/ 3175 h 30"/>
                <a:gd name="T52" fmla="*/ 39688 w 44"/>
                <a:gd name="T53" fmla="*/ 7938 h 30"/>
                <a:gd name="T54" fmla="*/ 50800 w 44"/>
                <a:gd name="T55" fmla="*/ 11113 h 30"/>
                <a:gd name="T56" fmla="*/ 60325 w 44"/>
                <a:gd name="T57" fmla="*/ 19050 h 30"/>
                <a:gd name="T58" fmla="*/ 68263 w 44"/>
                <a:gd name="T59" fmla="*/ 28575 h 30"/>
                <a:gd name="T60" fmla="*/ 68263 w 44"/>
                <a:gd name="T61" fmla="*/ 28575 h 30"/>
                <a:gd name="T62" fmla="*/ 69850 w 44"/>
                <a:gd name="T63" fmla="*/ 33338 h 30"/>
                <a:gd name="T64" fmla="*/ 69850 w 44"/>
                <a:gd name="T65" fmla="*/ 38100 h 30"/>
                <a:gd name="T66" fmla="*/ 68263 w 44"/>
                <a:gd name="T67" fmla="*/ 41275 h 30"/>
                <a:gd name="T68" fmla="*/ 66675 w 44"/>
                <a:gd name="T69" fmla="*/ 46038 h 30"/>
                <a:gd name="T70" fmla="*/ 66675 w 44"/>
                <a:gd name="T71" fmla="*/ 46038 h 30"/>
                <a:gd name="T72" fmla="*/ 60325 w 44"/>
                <a:gd name="T73" fmla="*/ 47625 h 30"/>
                <a:gd name="T74" fmla="*/ 60325 w 44"/>
                <a:gd name="T75" fmla="*/ 47625 h 3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44" h="30">
                  <a:moveTo>
                    <a:pt x="38" y="30"/>
                  </a:moveTo>
                  <a:lnTo>
                    <a:pt x="38" y="30"/>
                  </a:lnTo>
                  <a:lnTo>
                    <a:pt x="35" y="29"/>
                  </a:lnTo>
                  <a:lnTo>
                    <a:pt x="33" y="27"/>
                  </a:lnTo>
                  <a:lnTo>
                    <a:pt x="29" y="22"/>
                  </a:lnTo>
                  <a:lnTo>
                    <a:pt x="25" y="18"/>
                  </a:lnTo>
                  <a:lnTo>
                    <a:pt x="20" y="16"/>
                  </a:lnTo>
                  <a:lnTo>
                    <a:pt x="16" y="15"/>
                  </a:lnTo>
                  <a:lnTo>
                    <a:pt x="9" y="13"/>
                  </a:lnTo>
                  <a:lnTo>
                    <a:pt x="6" y="13"/>
                  </a:lnTo>
                  <a:lnTo>
                    <a:pt x="4" y="13"/>
                  </a:lnTo>
                  <a:lnTo>
                    <a:pt x="1" y="11"/>
                  </a:lnTo>
                  <a:lnTo>
                    <a:pt x="0" y="10"/>
                  </a:lnTo>
                  <a:lnTo>
                    <a:pt x="0" y="7"/>
                  </a:lnTo>
                  <a:lnTo>
                    <a:pt x="0" y="5"/>
                  </a:lnTo>
                  <a:lnTo>
                    <a:pt x="1" y="2"/>
                  </a:lnTo>
                  <a:lnTo>
                    <a:pt x="4" y="1"/>
                  </a:lnTo>
                  <a:lnTo>
                    <a:pt x="6" y="0"/>
                  </a:lnTo>
                  <a:lnTo>
                    <a:pt x="10" y="0"/>
                  </a:lnTo>
                  <a:lnTo>
                    <a:pt x="20" y="2"/>
                  </a:lnTo>
                  <a:lnTo>
                    <a:pt x="25" y="5"/>
                  </a:lnTo>
                  <a:lnTo>
                    <a:pt x="32" y="7"/>
                  </a:lnTo>
                  <a:lnTo>
                    <a:pt x="38" y="12"/>
                  </a:lnTo>
                  <a:lnTo>
                    <a:pt x="43" y="18"/>
                  </a:lnTo>
                  <a:lnTo>
                    <a:pt x="44" y="21"/>
                  </a:lnTo>
                  <a:lnTo>
                    <a:pt x="44" y="24"/>
                  </a:lnTo>
                  <a:lnTo>
                    <a:pt x="43" y="26"/>
                  </a:lnTo>
                  <a:lnTo>
                    <a:pt x="42" y="29"/>
                  </a:lnTo>
                  <a:lnTo>
                    <a:pt x="38" y="30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86" name="Freeform 255"/>
            <p:cNvSpPr>
              <a:spLocks/>
            </p:cNvSpPr>
            <p:nvPr/>
          </p:nvSpPr>
          <p:spPr bwMode="auto">
            <a:xfrm>
              <a:off x="809626" y="6176963"/>
              <a:ext cx="69850" cy="46038"/>
            </a:xfrm>
            <a:custGeom>
              <a:avLst/>
              <a:gdLst>
                <a:gd name="T0" fmla="*/ 60325 w 44"/>
                <a:gd name="T1" fmla="*/ 46038 h 29"/>
                <a:gd name="T2" fmla="*/ 60325 w 44"/>
                <a:gd name="T3" fmla="*/ 46038 h 29"/>
                <a:gd name="T4" fmla="*/ 55563 w 44"/>
                <a:gd name="T5" fmla="*/ 44450 h 29"/>
                <a:gd name="T6" fmla="*/ 52388 w 44"/>
                <a:gd name="T7" fmla="*/ 42863 h 29"/>
                <a:gd name="T8" fmla="*/ 52388 w 44"/>
                <a:gd name="T9" fmla="*/ 42863 h 29"/>
                <a:gd name="T10" fmla="*/ 46038 w 44"/>
                <a:gd name="T11" fmla="*/ 34925 h 29"/>
                <a:gd name="T12" fmla="*/ 39688 w 44"/>
                <a:gd name="T13" fmla="*/ 30163 h 29"/>
                <a:gd name="T14" fmla="*/ 31750 w 44"/>
                <a:gd name="T15" fmla="*/ 26988 h 29"/>
                <a:gd name="T16" fmla="*/ 26988 w 44"/>
                <a:gd name="T17" fmla="*/ 23813 h 29"/>
                <a:gd name="T18" fmla="*/ 14288 w 44"/>
                <a:gd name="T19" fmla="*/ 20638 h 29"/>
                <a:gd name="T20" fmla="*/ 9525 w 44"/>
                <a:gd name="T21" fmla="*/ 20638 h 29"/>
                <a:gd name="T22" fmla="*/ 9525 w 44"/>
                <a:gd name="T23" fmla="*/ 20638 h 29"/>
                <a:gd name="T24" fmla="*/ 6350 w 44"/>
                <a:gd name="T25" fmla="*/ 20638 h 29"/>
                <a:gd name="T26" fmla="*/ 1588 w 44"/>
                <a:gd name="T27" fmla="*/ 19050 h 29"/>
                <a:gd name="T28" fmla="*/ 0 w 44"/>
                <a:gd name="T29" fmla="*/ 14288 h 29"/>
                <a:gd name="T30" fmla="*/ 0 w 44"/>
                <a:gd name="T31" fmla="*/ 11113 h 29"/>
                <a:gd name="T32" fmla="*/ 0 w 44"/>
                <a:gd name="T33" fmla="*/ 11113 h 29"/>
                <a:gd name="T34" fmla="*/ 0 w 44"/>
                <a:gd name="T35" fmla="*/ 6350 h 29"/>
                <a:gd name="T36" fmla="*/ 1588 w 44"/>
                <a:gd name="T37" fmla="*/ 3175 h 29"/>
                <a:gd name="T38" fmla="*/ 6350 w 44"/>
                <a:gd name="T39" fmla="*/ 0 h 29"/>
                <a:gd name="T40" fmla="*/ 7938 w 44"/>
                <a:gd name="T41" fmla="*/ 0 h 29"/>
                <a:gd name="T42" fmla="*/ 7938 w 44"/>
                <a:gd name="T43" fmla="*/ 0 h 29"/>
                <a:gd name="T44" fmla="*/ 15875 w 44"/>
                <a:gd name="T45" fmla="*/ 0 h 29"/>
                <a:gd name="T46" fmla="*/ 31750 w 44"/>
                <a:gd name="T47" fmla="*/ 3175 h 29"/>
                <a:gd name="T48" fmla="*/ 39688 w 44"/>
                <a:gd name="T49" fmla="*/ 6350 h 29"/>
                <a:gd name="T50" fmla="*/ 50800 w 44"/>
                <a:gd name="T51" fmla="*/ 12700 h 29"/>
                <a:gd name="T52" fmla="*/ 60325 w 44"/>
                <a:gd name="T53" fmla="*/ 19050 h 29"/>
                <a:gd name="T54" fmla="*/ 68263 w 44"/>
                <a:gd name="T55" fmla="*/ 28575 h 29"/>
                <a:gd name="T56" fmla="*/ 68263 w 44"/>
                <a:gd name="T57" fmla="*/ 28575 h 29"/>
                <a:gd name="T58" fmla="*/ 69850 w 44"/>
                <a:gd name="T59" fmla="*/ 31750 h 29"/>
                <a:gd name="T60" fmla="*/ 69850 w 44"/>
                <a:gd name="T61" fmla="*/ 36513 h 29"/>
                <a:gd name="T62" fmla="*/ 69850 w 44"/>
                <a:gd name="T63" fmla="*/ 39688 h 29"/>
                <a:gd name="T64" fmla="*/ 66675 w 44"/>
                <a:gd name="T65" fmla="*/ 44450 h 29"/>
                <a:gd name="T66" fmla="*/ 66675 w 44"/>
                <a:gd name="T67" fmla="*/ 44450 h 29"/>
                <a:gd name="T68" fmla="*/ 60325 w 44"/>
                <a:gd name="T69" fmla="*/ 46038 h 29"/>
                <a:gd name="T70" fmla="*/ 60325 w 44"/>
                <a:gd name="T71" fmla="*/ 46038 h 2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44" h="29">
                  <a:moveTo>
                    <a:pt x="38" y="29"/>
                  </a:moveTo>
                  <a:lnTo>
                    <a:pt x="38" y="29"/>
                  </a:lnTo>
                  <a:lnTo>
                    <a:pt x="35" y="28"/>
                  </a:lnTo>
                  <a:lnTo>
                    <a:pt x="33" y="27"/>
                  </a:lnTo>
                  <a:lnTo>
                    <a:pt x="29" y="22"/>
                  </a:lnTo>
                  <a:lnTo>
                    <a:pt x="25" y="19"/>
                  </a:lnTo>
                  <a:lnTo>
                    <a:pt x="20" y="17"/>
                  </a:lnTo>
                  <a:lnTo>
                    <a:pt x="17" y="15"/>
                  </a:lnTo>
                  <a:lnTo>
                    <a:pt x="9" y="13"/>
                  </a:lnTo>
                  <a:lnTo>
                    <a:pt x="6" y="13"/>
                  </a:lnTo>
                  <a:lnTo>
                    <a:pt x="4" y="13"/>
                  </a:lnTo>
                  <a:lnTo>
                    <a:pt x="1" y="12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4"/>
                  </a:lnTo>
                  <a:lnTo>
                    <a:pt x="1" y="2"/>
                  </a:lnTo>
                  <a:lnTo>
                    <a:pt x="4" y="0"/>
                  </a:lnTo>
                  <a:lnTo>
                    <a:pt x="5" y="0"/>
                  </a:lnTo>
                  <a:lnTo>
                    <a:pt x="10" y="0"/>
                  </a:lnTo>
                  <a:lnTo>
                    <a:pt x="20" y="2"/>
                  </a:lnTo>
                  <a:lnTo>
                    <a:pt x="25" y="4"/>
                  </a:lnTo>
                  <a:lnTo>
                    <a:pt x="32" y="8"/>
                  </a:lnTo>
                  <a:lnTo>
                    <a:pt x="38" y="12"/>
                  </a:lnTo>
                  <a:lnTo>
                    <a:pt x="43" y="18"/>
                  </a:lnTo>
                  <a:lnTo>
                    <a:pt x="44" y="20"/>
                  </a:lnTo>
                  <a:lnTo>
                    <a:pt x="44" y="23"/>
                  </a:lnTo>
                  <a:lnTo>
                    <a:pt x="44" y="25"/>
                  </a:lnTo>
                  <a:lnTo>
                    <a:pt x="42" y="28"/>
                  </a:lnTo>
                  <a:lnTo>
                    <a:pt x="38" y="29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87" name="Freeform 256"/>
            <p:cNvSpPr>
              <a:spLocks/>
            </p:cNvSpPr>
            <p:nvPr/>
          </p:nvSpPr>
          <p:spPr bwMode="auto">
            <a:xfrm>
              <a:off x="771526" y="6207125"/>
              <a:ext cx="66675" cy="47625"/>
            </a:xfrm>
            <a:custGeom>
              <a:avLst/>
              <a:gdLst>
                <a:gd name="T0" fmla="*/ 57150 w 42"/>
                <a:gd name="T1" fmla="*/ 47625 h 30"/>
                <a:gd name="T2" fmla="*/ 57150 w 42"/>
                <a:gd name="T3" fmla="*/ 47625 h 30"/>
                <a:gd name="T4" fmla="*/ 52388 w 42"/>
                <a:gd name="T5" fmla="*/ 47625 h 30"/>
                <a:gd name="T6" fmla="*/ 47625 w 42"/>
                <a:gd name="T7" fmla="*/ 44450 h 30"/>
                <a:gd name="T8" fmla="*/ 47625 w 42"/>
                <a:gd name="T9" fmla="*/ 44450 h 30"/>
                <a:gd name="T10" fmla="*/ 36513 w 42"/>
                <a:gd name="T11" fmla="*/ 34925 h 30"/>
                <a:gd name="T12" fmla="*/ 22225 w 42"/>
                <a:gd name="T13" fmla="*/ 26988 h 30"/>
                <a:gd name="T14" fmla="*/ 7938 w 42"/>
                <a:gd name="T15" fmla="*/ 20638 h 30"/>
                <a:gd name="T16" fmla="*/ 7938 w 42"/>
                <a:gd name="T17" fmla="*/ 20638 h 30"/>
                <a:gd name="T18" fmla="*/ 4763 w 42"/>
                <a:gd name="T19" fmla="*/ 20638 h 30"/>
                <a:gd name="T20" fmla="*/ 3175 w 42"/>
                <a:gd name="T21" fmla="*/ 15875 h 30"/>
                <a:gd name="T22" fmla="*/ 0 w 42"/>
                <a:gd name="T23" fmla="*/ 12700 h 30"/>
                <a:gd name="T24" fmla="*/ 0 w 42"/>
                <a:gd name="T25" fmla="*/ 7938 h 30"/>
                <a:gd name="T26" fmla="*/ 0 w 42"/>
                <a:gd name="T27" fmla="*/ 7938 h 30"/>
                <a:gd name="T28" fmla="*/ 3175 w 42"/>
                <a:gd name="T29" fmla="*/ 4763 h 30"/>
                <a:gd name="T30" fmla="*/ 4763 w 42"/>
                <a:gd name="T31" fmla="*/ 1588 h 30"/>
                <a:gd name="T32" fmla="*/ 7938 w 42"/>
                <a:gd name="T33" fmla="*/ 0 h 30"/>
                <a:gd name="T34" fmla="*/ 12700 w 42"/>
                <a:gd name="T35" fmla="*/ 0 h 30"/>
                <a:gd name="T36" fmla="*/ 12700 w 42"/>
                <a:gd name="T37" fmla="*/ 0 h 30"/>
                <a:gd name="T38" fmla="*/ 19050 w 42"/>
                <a:gd name="T39" fmla="*/ 1588 h 30"/>
                <a:gd name="T40" fmla="*/ 30163 w 42"/>
                <a:gd name="T41" fmla="*/ 6350 h 30"/>
                <a:gd name="T42" fmla="*/ 46038 w 42"/>
                <a:gd name="T43" fmla="*/ 15875 h 30"/>
                <a:gd name="T44" fmla="*/ 57150 w 42"/>
                <a:gd name="T45" fmla="*/ 22225 h 30"/>
                <a:gd name="T46" fmla="*/ 61913 w 42"/>
                <a:gd name="T47" fmla="*/ 30163 h 30"/>
                <a:gd name="T48" fmla="*/ 61913 w 42"/>
                <a:gd name="T49" fmla="*/ 30163 h 30"/>
                <a:gd name="T50" fmla="*/ 66675 w 42"/>
                <a:gd name="T51" fmla="*/ 34925 h 30"/>
                <a:gd name="T52" fmla="*/ 66675 w 42"/>
                <a:gd name="T53" fmla="*/ 38100 h 30"/>
                <a:gd name="T54" fmla="*/ 65088 w 42"/>
                <a:gd name="T55" fmla="*/ 42863 h 30"/>
                <a:gd name="T56" fmla="*/ 61913 w 42"/>
                <a:gd name="T57" fmla="*/ 46038 h 30"/>
                <a:gd name="T58" fmla="*/ 61913 w 42"/>
                <a:gd name="T59" fmla="*/ 46038 h 30"/>
                <a:gd name="T60" fmla="*/ 60325 w 42"/>
                <a:gd name="T61" fmla="*/ 47625 h 30"/>
                <a:gd name="T62" fmla="*/ 57150 w 42"/>
                <a:gd name="T63" fmla="*/ 47625 h 30"/>
                <a:gd name="T64" fmla="*/ 57150 w 42"/>
                <a:gd name="T65" fmla="*/ 47625 h 3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42" h="30">
                  <a:moveTo>
                    <a:pt x="36" y="30"/>
                  </a:moveTo>
                  <a:lnTo>
                    <a:pt x="36" y="30"/>
                  </a:lnTo>
                  <a:lnTo>
                    <a:pt x="33" y="30"/>
                  </a:lnTo>
                  <a:lnTo>
                    <a:pt x="30" y="28"/>
                  </a:lnTo>
                  <a:lnTo>
                    <a:pt x="23" y="22"/>
                  </a:lnTo>
                  <a:lnTo>
                    <a:pt x="14" y="17"/>
                  </a:lnTo>
                  <a:lnTo>
                    <a:pt x="5" y="13"/>
                  </a:lnTo>
                  <a:lnTo>
                    <a:pt x="3" y="13"/>
                  </a:lnTo>
                  <a:lnTo>
                    <a:pt x="2" y="10"/>
                  </a:lnTo>
                  <a:lnTo>
                    <a:pt x="0" y="8"/>
                  </a:lnTo>
                  <a:lnTo>
                    <a:pt x="0" y="5"/>
                  </a:lnTo>
                  <a:lnTo>
                    <a:pt x="2" y="3"/>
                  </a:lnTo>
                  <a:lnTo>
                    <a:pt x="3" y="1"/>
                  </a:lnTo>
                  <a:lnTo>
                    <a:pt x="5" y="0"/>
                  </a:lnTo>
                  <a:lnTo>
                    <a:pt x="8" y="0"/>
                  </a:lnTo>
                  <a:lnTo>
                    <a:pt x="12" y="1"/>
                  </a:lnTo>
                  <a:lnTo>
                    <a:pt x="19" y="4"/>
                  </a:lnTo>
                  <a:lnTo>
                    <a:pt x="29" y="10"/>
                  </a:lnTo>
                  <a:lnTo>
                    <a:pt x="36" y="14"/>
                  </a:lnTo>
                  <a:lnTo>
                    <a:pt x="39" y="19"/>
                  </a:lnTo>
                  <a:lnTo>
                    <a:pt x="42" y="22"/>
                  </a:lnTo>
                  <a:lnTo>
                    <a:pt x="42" y="24"/>
                  </a:lnTo>
                  <a:lnTo>
                    <a:pt x="41" y="27"/>
                  </a:lnTo>
                  <a:lnTo>
                    <a:pt x="39" y="29"/>
                  </a:lnTo>
                  <a:lnTo>
                    <a:pt x="38" y="30"/>
                  </a:lnTo>
                  <a:lnTo>
                    <a:pt x="36" y="30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88" name="Freeform 257"/>
            <p:cNvSpPr>
              <a:spLocks/>
            </p:cNvSpPr>
            <p:nvPr/>
          </p:nvSpPr>
          <p:spPr bwMode="auto">
            <a:xfrm>
              <a:off x="736601" y="6234113"/>
              <a:ext cx="57150" cy="49213"/>
            </a:xfrm>
            <a:custGeom>
              <a:avLst/>
              <a:gdLst>
                <a:gd name="T0" fmla="*/ 47625 w 36"/>
                <a:gd name="T1" fmla="*/ 49213 h 31"/>
                <a:gd name="T2" fmla="*/ 47625 w 36"/>
                <a:gd name="T3" fmla="*/ 49213 h 31"/>
                <a:gd name="T4" fmla="*/ 41275 w 36"/>
                <a:gd name="T5" fmla="*/ 47625 h 31"/>
                <a:gd name="T6" fmla="*/ 38100 w 36"/>
                <a:gd name="T7" fmla="*/ 42863 h 31"/>
                <a:gd name="T8" fmla="*/ 38100 w 36"/>
                <a:gd name="T9" fmla="*/ 42863 h 31"/>
                <a:gd name="T10" fmla="*/ 26988 w 36"/>
                <a:gd name="T11" fmla="*/ 33338 h 31"/>
                <a:gd name="T12" fmla="*/ 17463 w 36"/>
                <a:gd name="T13" fmla="*/ 25400 h 31"/>
                <a:gd name="T14" fmla="*/ 7938 w 36"/>
                <a:gd name="T15" fmla="*/ 20638 h 31"/>
                <a:gd name="T16" fmla="*/ 7938 w 36"/>
                <a:gd name="T17" fmla="*/ 20638 h 31"/>
                <a:gd name="T18" fmla="*/ 3175 w 36"/>
                <a:gd name="T19" fmla="*/ 19050 h 31"/>
                <a:gd name="T20" fmla="*/ 1588 w 36"/>
                <a:gd name="T21" fmla="*/ 15875 h 31"/>
                <a:gd name="T22" fmla="*/ 0 w 36"/>
                <a:gd name="T23" fmla="*/ 11113 h 31"/>
                <a:gd name="T24" fmla="*/ 0 w 36"/>
                <a:gd name="T25" fmla="*/ 7938 h 31"/>
                <a:gd name="T26" fmla="*/ 0 w 36"/>
                <a:gd name="T27" fmla="*/ 7938 h 31"/>
                <a:gd name="T28" fmla="*/ 1588 w 36"/>
                <a:gd name="T29" fmla="*/ 3175 h 31"/>
                <a:gd name="T30" fmla="*/ 3175 w 36"/>
                <a:gd name="T31" fmla="*/ 1588 h 31"/>
                <a:gd name="T32" fmla="*/ 7938 w 36"/>
                <a:gd name="T33" fmla="*/ 0 h 31"/>
                <a:gd name="T34" fmla="*/ 11113 w 36"/>
                <a:gd name="T35" fmla="*/ 0 h 31"/>
                <a:gd name="T36" fmla="*/ 11113 w 36"/>
                <a:gd name="T37" fmla="*/ 0 h 31"/>
                <a:gd name="T38" fmla="*/ 17463 w 36"/>
                <a:gd name="T39" fmla="*/ 1588 h 31"/>
                <a:gd name="T40" fmla="*/ 26988 w 36"/>
                <a:gd name="T41" fmla="*/ 7938 h 31"/>
                <a:gd name="T42" fmla="*/ 41275 w 36"/>
                <a:gd name="T43" fmla="*/ 17463 h 31"/>
                <a:gd name="T44" fmla="*/ 47625 w 36"/>
                <a:gd name="T45" fmla="*/ 23813 h 31"/>
                <a:gd name="T46" fmla="*/ 55563 w 36"/>
                <a:gd name="T47" fmla="*/ 31750 h 31"/>
                <a:gd name="T48" fmla="*/ 55563 w 36"/>
                <a:gd name="T49" fmla="*/ 31750 h 31"/>
                <a:gd name="T50" fmla="*/ 57150 w 36"/>
                <a:gd name="T51" fmla="*/ 34925 h 31"/>
                <a:gd name="T52" fmla="*/ 57150 w 36"/>
                <a:gd name="T53" fmla="*/ 39688 h 31"/>
                <a:gd name="T54" fmla="*/ 55563 w 36"/>
                <a:gd name="T55" fmla="*/ 42863 h 31"/>
                <a:gd name="T56" fmla="*/ 50800 w 36"/>
                <a:gd name="T57" fmla="*/ 47625 h 31"/>
                <a:gd name="T58" fmla="*/ 50800 w 36"/>
                <a:gd name="T59" fmla="*/ 47625 h 31"/>
                <a:gd name="T60" fmla="*/ 47625 w 36"/>
                <a:gd name="T61" fmla="*/ 49213 h 31"/>
                <a:gd name="T62" fmla="*/ 47625 w 36"/>
                <a:gd name="T63" fmla="*/ 49213 h 3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36" h="31">
                  <a:moveTo>
                    <a:pt x="30" y="31"/>
                  </a:moveTo>
                  <a:lnTo>
                    <a:pt x="30" y="31"/>
                  </a:lnTo>
                  <a:lnTo>
                    <a:pt x="26" y="30"/>
                  </a:lnTo>
                  <a:lnTo>
                    <a:pt x="24" y="27"/>
                  </a:lnTo>
                  <a:lnTo>
                    <a:pt x="17" y="21"/>
                  </a:lnTo>
                  <a:lnTo>
                    <a:pt x="11" y="16"/>
                  </a:lnTo>
                  <a:lnTo>
                    <a:pt x="5" y="13"/>
                  </a:lnTo>
                  <a:lnTo>
                    <a:pt x="2" y="12"/>
                  </a:lnTo>
                  <a:lnTo>
                    <a:pt x="1" y="10"/>
                  </a:lnTo>
                  <a:lnTo>
                    <a:pt x="0" y="7"/>
                  </a:lnTo>
                  <a:lnTo>
                    <a:pt x="0" y="5"/>
                  </a:lnTo>
                  <a:lnTo>
                    <a:pt x="1" y="2"/>
                  </a:lnTo>
                  <a:lnTo>
                    <a:pt x="2" y="1"/>
                  </a:lnTo>
                  <a:lnTo>
                    <a:pt x="5" y="0"/>
                  </a:lnTo>
                  <a:lnTo>
                    <a:pt x="7" y="0"/>
                  </a:lnTo>
                  <a:lnTo>
                    <a:pt x="11" y="1"/>
                  </a:lnTo>
                  <a:lnTo>
                    <a:pt x="17" y="5"/>
                  </a:lnTo>
                  <a:lnTo>
                    <a:pt x="26" y="11"/>
                  </a:lnTo>
                  <a:lnTo>
                    <a:pt x="30" y="15"/>
                  </a:lnTo>
                  <a:lnTo>
                    <a:pt x="35" y="20"/>
                  </a:lnTo>
                  <a:lnTo>
                    <a:pt x="36" y="22"/>
                  </a:lnTo>
                  <a:lnTo>
                    <a:pt x="36" y="25"/>
                  </a:lnTo>
                  <a:lnTo>
                    <a:pt x="35" y="27"/>
                  </a:lnTo>
                  <a:lnTo>
                    <a:pt x="32" y="30"/>
                  </a:lnTo>
                  <a:lnTo>
                    <a:pt x="30" y="31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89" name="Freeform 258"/>
            <p:cNvSpPr>
              <a:spLocks/>
            </p:cNvSpPr>
            <p:nvPr/>
          </p:nvSpPr>
          <p:spPr bwMode="auto">
            <a:xfrm>
              <a:off x="692151" y="6261100"/>
              <a:ext cx="46038" cy="50800"/>
            </a:xfrm>
            <a:custGeom>
              <a:avLst/>
              <a:gdLst>
                <a:gd name="T0" fmla="*/ 36513 w 29"/>
                <a:gd name="T1" fmla="*/ 50800 h 32"/>
                <a:gd name="T2" fmla="*/ 36513 w 29"/>
                <a:gd name="T3" fmla="*/ 50800 h 32"/>
                <a:gd name="T4" fmla="*/ 31750 w 29"/>
                <a:gd name="T5" fmla="*/ 47625 h 32"/>
                <a:gd name="T6" fmla="*/ 28575 w 29"/>
                <a:gd name="T7" fmla="*/ 44450 h 32"/>
                <a:gd name="T8" fmla="*/ 28575 w 29"/>
                <a:gd name="T9" fmla="*/ 44450 h 32"/>
                <a:gd name="T10" fmla="*/ 19050 w 29"/>
                <a:gd name="T11" fmla="*/ 31750 h 32"/>
                <a:gd name="T12" fmla="*/ 14288 w 29"/>
                <a:gd name="T13" fmla="*/ 23813 h 32"/>
                <a:gd name="T14" fmla="*/ 7938 w 29"/>
                <a:gd name="T15" fmla="*/ 20638 h 32"/>
                <a:gd name="T16" fmla="*/ 7938 w 29"/>
                <a:gd name="T17" fmla="*/ 20638 h 32"/>
                <a:gd name="T18" fmla="*/ 3175 w 29"/>
                <a:gd name="T19" fmla="*/ 17463 h 32"/>
                <a:gd name="T20" fmla="*/ 1588 w 29"/>
                <a:gd name="T21" fmla="*/ 15875 h 32"/>
                <a:gd name="T22" fmla="*/ 0 w 29"/>
                <a:gd name="T23" fmla="*/ 12700 h 32"/>
                <a:gd name="T24" fmla="*/ 0 w 29"/>
                <a:gd name="T25" fmla="*/ 7938 h 32"/>
                <a:gd name="T26" fmla="*/ 0 w 29"/>
                <a:gd name="T27" fmla="*/ 7938 h 32"/>
                <a:gd name="T28" fmla="*/ 1588 w 29"/>
                <a:gd name="T29" fmla="*/ 4763 h 32"/>
                <a:gd name="T30" fmla="*/ 6350 w 29"/>
                <a:gd name="T31" fmla="*/ 0 h 32"/>
                <a:gd name="T32" fmla="*/ 9525 w 29"/>
                <a:gd name="T33" fmla="*/ 0 h 32"/>
                <a:gd name="T34" fmla="*/ 14288 w 29"/>
                <a:gd name="T35" fmla="*/ 0 h 32"/>
                <a:gd name="T36" fmla="*/ 14288 w 29"/>
                <a:gd name="T37" fmla="*/ 0 h 32"/>
                <a:gd name="T38" fmla="*/ 17463 w 29"/>
                <a:gd name="T39" fmla="*/ 1588 h 32"/>
                <a:gd name="T40" fmla="*/ 23813 w 29"/>
                <a:gd name="T41" fmla="*/ 6350 h 32"/>
                <a:gd name="T42" fmla="*/ 33338 w 29"/>
                <a:gd name="T43" fmla="*/ 15875 h 32"/>
                <a:gd name="T44" fmla="*/ 46038 w 29"/>
                <a:gd name="T45" fmla="*/ 31750 h 32"/>
                <a:gd name="T46" fmla="*/ 46038 w 29"/>
                <a:gd name="T47" fmla="*/ 31750 h 32"/>
                <a:gd name="T48" fmla="*/ 46038 w 29"/>
                <a:gd name="T49" fmla="*/ 36513 h 32"/>
                <a:gd name="T50" fmla="*/ 46038 w 29"/>
                <a:gd name="T51" fmla="*/ 39688 h 32"/>
                <a:gd name="T52" fmla="*/ 46038 w 29"/>
                <a:gd name="T53" fmla="*/ 44450 h 32"/>
                <a:gd name="T54" fmla="*/ 41275 w 29"/>
                <a:gd name="T55" fmla="*/ 47625 h 32"/>
                <a:gd name="T56" fmla="*/ 41275 w 29"/>
                <a:gd name="T57" fmla="*/ 47625 h 32"/>
                <a:gd name="T58" fmla="*/ 36513 w 29"/>
                <a:gd name="T59" fmla="*/ 50800 h 32"/>
                <a:gd name="T60" fmla="*/ 36513 w 29"/>
                <a:gd name="T61" fmla="*/ 50800 h 32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29" h="32">
                  <a:moveTo>
                    <a:pt x="23" y="32"/>
                  </a:moveTo>
                  <a:lnTo>
                    <a:pt x="23" y="32"/>
                  </a:lnTo>
                  <a:lnTo>
                    <a:pt x="20" y="30"/>
                  </a:lnTo>
                  <a:lnTo>
                    <a:pt x="18" y="28"/>
                  </a:lnTo>
                  <a:lnTo>
                    <a:pt x="12" y="20"/>
                  </a:lnTo>
                  <a:lnTo>
                    <a:pt x="9" y="15"/>
                  </a:lnTo>
                  <a:lnTo>
                    <a:pt x="5" y="13"/>
                  </a:lnTo>
                  <a:lnTo>
                    <a:pt x="2" y="11"/>
                  </a:lnTo>
                  <a:lnTo>
                    <a:pt x="1" y="10"/>
                  </a:lnTo>
                  <a:lnTo>
                    <a:pt x="0" y="8"/>
                  </a:lnTo>
                  <a:lnTo>
                    <a:pt x="0" y="5"/>
                  </a:lnTo>
                  <a:lnTo>
                    <a:pt x="1" y="3"/>
                  </a:lnTo>
                  <a:lnTo>
                    <a:pt x="4" y="0"/>
                  </a:lnTo>
                  <a:lnTo>
                    <a:pt x="6" y="0"/>
                  </a:lnTo>
                  <a:lnTo>
                    <a:pt x="9" y="0"/>
                  </a:lnTo>
                  <a:lnTo>
                    <a:pt x="11" y="1"/>
                  </a:lnTo>
                  <a:lnTo>
                    <a:pt x="15" y="4"/>
                  </a:lnTo>
                  <a:lnTo>
                    <a:pt x="21" y="10"/>
                  </a:lnTo>
                  <a:lnTo>
                    <a:pt x="29" y="20"/>
                  </a:lnTo>
                  <a:lnTo>
                    <a:pt x="29" y="23"/>
                  </a:lnTo>
                  <a:lnTo>
                    <a:pt x="29" y="25"/>
                  </a:lnTo>
                  <a:lnTo>
                    <a:pt x="29" y="28"/>
                  </a:lnTo>
                  <a:lnTo>
                    <a:pt x="26" y="30"/>
                  </a:lnTo>
                  <a:lnTo>
                    <a:pt x="23" y="32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90" name="Freeform 259"/>
            <p:cNvSpPr>
              <a:spLocks/>
            </p:cNvSpPr>
            <p:nvPr/>
          </p:nvSpPr>
          <p:spPr bwMode="auto">
            <a:xfrm>
              <a:off x="646113" y="6288088"/>
              <a:ext cx="39688" cy="46038"/>
            </a:xfrm>
            <a:custGeom>
              <a:avLst/>
              <a:gdLst>
                <a:gd name="T0" fmla="*/ 30163 w 25"/>
                <a:gd name="T1" fmla="*/ 46038 h 29"/>
                <a:gd name="T2" fmla="*/ 30163 w 25"/>
                <a:gd name="T3" fmla="*/ 46038 h 29"/>
                <a:gd name="T4" fmla="*/ 23813 w 25"/>
                <a:gd name="T5" fmla="*/ 42863 h 29"/>
                <a:gd name="T6" fmla="*/ 19050 w 25"/>
                <a:gd name="T7" fmla="*/ 39688 h 29"/>
                <a:gd name="T8" fmla="*/ 19050 w 25"/>
                <a:gd name="T9" fmla="*/ 39688 h 29"/>
                <a:gd name="T10" fmla="*/ 15875 w 25"/>
                <a:gd name="T11" fmla="*/ 28575 h 29"/>
                <a:gd name="T12" fmla="*/ 9525 w 25"/>
                <a:gd name="T13" fmla="*/ 23813 h 29"/>
                <a:gd name="T14" fmla="*/ 6350 w 25"/>
                <a:gd name="T15" fmla="*/ 19050 h 29"/>
                <a:gd name="T16" fmla="*/ 6350 w 25"/>
                <a:gd name="T17" fmla="*/ 19050 h 29"/>
                <a:gd name="T18" fmla="*/ 1588 w 25"/>
                <a:gd name="T19" fmla="*/ 17463 h 29"/>
                <a:gd name="T20" fmla="*/ 0 w 25"/>
                <a:gd name="T21" fmla="*/ 12700 h 29"/>
                <a:gd name="T22" fmla="*/ 0 w 25"/>
                <a:gd name="T23" fmla="*/ 9525 h 29"/>
                <a:gd name="T24" fmla="*/ 0 w 25"/>
                <a:gd name="T25" fmla="*/ 4763 h 29"/>
                <a:gd name="T26" fmla="*/ 0 w 25"/>
                <a:gd name="T27" fmla="*/ 4763 h 29"/>
                <a:gd name="T28" fmla="*/ 1588 w 25"/>
                <a:gd name="T29" fmla="*/ 3175 h 29"/>
                <a:gd name="T30" fmla="*/ 6350 w 25"/>
                <a:gd name="T31" fmla="*/ 1588 h 29"/>
                <a:gd name="T32" fmla="*/ 9525 w 25"/>
                <a:gd name="T33" fmla="*/ 0 h 29"/>
                <a:gd name="T34" fmla="*/ 14288 w 25"/>
                <a:gd name="T35" fmla="*/ 0 h 29"/>
                <a:gd name="T36" fmla="*/ 14288 w 25"/>
                <a:gd name="T37" fmla="*/ 0 h 29"/>
                <a:gd name="T38" fmla="*/ 17463 w 25"/>
                <a:gd name="T39" fmla="*/ 1588 h 29"/>
                <a:gd name="T40" fmla="*/ 23813 w 25"/>
                <a:gd name="T41" fmla="*/ 7938 h 29"/>
                <a:gd name="T42" fmla="*/ 30163 w 25"/>
                <a:gd name="T43" fmla="*/ 15875 h 29"/>
                <a:gd name="T44" fmla="*/ 39688 w 25"/>
                <a:gd name="T45" fmla="*/ 28575 h 29"/>
                <a:gd name="T46" fmla="*/ 39688 w 25"/>
                <a:gd name="T47" fmla="*/ 28575 h 29"/>
                <a:gd name="T48" fmla="*/ 39688 w 25"/>
                <a:gd name="T49" fmla="*/ 33338 h 29"/>
                <a:gd name="T50" fmla="*/ 39688 w 25"/>
                <a:gd name="T51" fmla="*/ 36513 h 29"/>
                <a:gd name="T52" fmla="*/ 38100 w 25"/>
                <a:gd name="T53" fmla="*/ 41275 h 29"/>
                <a:gd name="T54" fmla="*/ 33338 w 25"/>
                <a:gd name="T55" fmla="*/ 42863 h 29"/>
                <a:gd name="T56" fmla="*/ 33338 w 25"/>
                <a:gd name="T57" fmla="*/ 42863 h 29"/>
                <a:gd name="T58" fmla="*/ 30163 w 25"/>
                <a:gd name="T59" fmla="*/ 46038 h 29"/>
                <a:gd name="T60" fmla="*/ 30163 w 25"/>
                <a:gd name="T61" fmla="*/ 46038 h 2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25" h="29">
                  <a:moveTo>
                    <a:pt x="19" y="29"/>
                  </a:moveTo>
                  <a:lnTo>
                    <a:pt x="19" y="29"/>
                  </a:lnTo>
                  <a:lnTo>
                    <a:pt x="15" y="27"/>
                  </a:lnTo>
                  <a:lnTo>
                    <a:pt x="12" y="25"/>
                  </a:lnTo>
                  <a:lnTo>
                    <a:pt x="10" y="18"/>
                  </a:lnTo>
                  <a:lnTo>
                    <a:pt x="6" y="15"/>
                  </a:lnTo>
                  <a:lnTo>
                    <a:pt x="4" y="12"/>
                  </a:lnTo>
                  <a:lnTo>
                    <a:pt x="1" y="11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3"/>
                  </a:lnTo>
                  <a:lnTo>
                    <a:pt x="1" y="2"/>
                  </a:lnTo>
                  <a:lnTo>
                    <a:pt x="4" y="1"/>
                  </a:lnTo>
                  <a:lnTo>
                    <a:pt x="6" y="0"/>
                  </a:lnTo>
                  <a:lnTo>
                    <a:pt x="9" y="0"/>
                  </a:lnTo>
                  <a:lnTo>
                    <a:pt x="11" y="1"/>
                  </a:lnTo>
                  <a:lnTo>
                    <a:pt x="15" y="5"/>
                  </a:lnTo>
                  <a:lnTo>
                    <a:pt x="19" y="10"/>
                  </a:lnTo>
                  <a:lnTo>
                    <a:pt x="25" y="18"/>
                  </a:lnTo>
                  <a:lnTo>
                    <a:pt x="25" y="21"/>
                  </a:lnTo>
                  <a:lnTo>
                    <a:pt x="25" y="23"/>
                  </a:lnTo>
                  <a:lnTo>
                    <a:pt x="24" y="26"/>
                  </a:lnTo>
                  <a:lnTo>
                    <a:pt x="21" y="27"/>
                  </a:lnTo>
                  <a:lnTo>
                    <a:pt x="19" y="29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91" name="Freeform 260"/>
            <p:cNvSpPr>
              <a:spLocks/>
            </p:cNvSpPr>
            <p:nvPr/>
          </p:nvSpPr>
          <p:spPr bwMode="auto">
            <a:xfrm>
              <a:off x="600076" y="6303963"/>
              <a:ext cx="36513" cy="39688"/>
            </a:xfrm>
            <a:custGeom>
              <a:avLst/>
              <a:gdLst>
                <a:gd name="T0" fmla="*/ 25400 w 23"/>
                <a:gd name="T1" fmla="*/ 39688 h 25"/>
                <a:gd name="T2" fmla="*/ 25400 w 23"/>
                <a:gd name="T3" fmla="*/ 39688 h 25"/>
                <a:gd name="T4" fmla="*/ 20638 w 23"/>
                <a:gd name="T5" fmla="*/ 38100 h 25"/>
                <a:gd name="T6" fmla="*/ 15875 w 23"/>
                <a:gd name="T7" fmla="*/ 31750 h 25"/>
                <a:gd name="T8" fmla="*/ 15875 w 23"/>
                <a:gd name="T9" fmla="*/ 31750 h 25"/>
                <a:gd name="T10" fmla="*/ 14288 w 23"/>
                <a:gd name="T11" fmla="*/ 26988 h 25"/>
                <a:gd name="T12" fmla="*/ 9525 w 23"/>
                <a:gd name="T13" fmla="*/ 20638 h 25"/>
                <a:gd name="T14" fmla="*/ 3175 w 23"/>
                <a:gd name="T15" fmla="*/ 19050 h 25"/>
                <a:gd name="T16" fmla="*/ 3175 w 23"/>
                <a:gd name="T17" fmla="*/ 19050 h 25"/>
                <a:gd name="T18" fmla="*/ 1588 w 23"/>
                <a:gd name="T19" fmla="*/ 15875 h 25"/>
                <a:gd name="T20" fmla="*/ 0 w 23"/>
                <a:gd name="T21" fmla="*/ 11113 h 25"/>
                <a:gd name="T22" fmla="*/ 0 w 23"/>
                <a:gd name="T23" fmla="*/ 7938 h 25"/>
                <a:gd name="T24" fmla="*/ 1588 w 23"/>
                <a:gd name="T25" fmla="*/ 3175 h 25"/>
                <a:gd name="T26" fmla="*/ 1588 w 23"/>
                <a:gd name="T27" fmla="*/ 3175 h 25"/>
                <a:gd name="T28" fmla="*/ 3175 w 23"/>
                <a:gd name="T29" fmla="*/ 1588 h 25"/>
                <a:gd name="T30" fmla="*/ 7938 w 23"/>
                <a:gd name="T31" fmla="*/ 0 h 25"/>
                <a:gd name="T32" fmla="*/ 11113 w 23"/>
                <a:gd name="T33" fmla="*/ 0 h 25"/>
                <a:gd name="T34" fmla="*/ 14288 w 23"/>
                <a:gd name="T35" fmla="*/ 0 h 25"/>
                <a:gd name="T36" fmla="*/ 14288 w 23"/>
                <a:gd name="T37" fmla="*/ 0 h 25"/>
                <a:gd name="T38" fmla="*/ 23813 w 23"/>
                <a:gd name="T39" fmla="*/ 7938 h 25"/>
                <a:gd name="T40" fmla="*/ 30163 w 23"/>
                <a:gd name="T41" fmla="*/ 12700 h 25"/>
                <a:gd name="T42" fmla="*/ 36513 w 23"/>
                <a:gd name="T43" fmla="*/ 23813 h 25"/>
                <a:gd name="T44" fmla="*/ 36513 w 23"/>
                <a:gd name="T45" fmla="*/ 23813 h 25"/>
                <a:gd name="T46" fmla="*/ 36513 w 23"/>
                <a:gd name="T47" fmla="*/ 30163 h 25"/>
                <a:gd name="T48" fmla="*/ 36513 w 23"/>
                <a:gd name="T49" fmla="*/ 33338 h 25"/>
                <a:gd name="T50" fmla="*/ 31750 w 23"/>
                <a:gd name="T51" fmla="*/ 34925 h 25"/>
                <a:gd name="T52" fmla="*/ 30163 w 23"/>
                <a:gd name="T53" fmla="*/ 38100 h 25"/>
                <a:gd name="T54" fmla="*/ 30163 w 23"/>
                <a:gd name="T55" fmla="*/ 38100 h 25"/>
                <a:gd name="T56" fmla="*/ 25400 w 23"/>
                <a:gd name="T57" fmla="*/ 39688 h 25"/>
                <a:gd name="T58" fmla="*/ 25400 w 23"/>
                <a:gd name="T59" fmla="*/ 39688 h 2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23" h="25">
                  <a:moveTo>
                    <a:pt x="16" y="25"/>
                  </a:moveTo>
                  <a:lnTo>
                    <a:pt x="16" y="25"/>
                  </a:lnTo>
                  <a:lnTo>
                    <a:pt x="13" y="24"/>
                  </a:lnTo>
                  <a:lnTo>
                    <a:pt x="10" y="20"/>
                  </a:lnTo>
                  <a:lnTo>
                    <a:pt x="9" y="17"/>
                  </a:lnTo>
                  <a:lnTo>
                    <a:pt x="6" y="13"/>
                  </a:lnTo>
                  <a:lnTo>
                    <a:pt x="2" y="12"/>
                  </a:lnTo>
                  <a:lnTo>
                    <a:pt x="1" y="10"/>
                  </a:lnTo>
                  <a:lnTo>
                    <a:pt x="0" y="7"/>
                  </a:lnTo>
                  <a:lnTo>
                    <a:pt x="0" y="5"/>
                  </a:lnTo>
                  <a:lnTo>
                    <a:pt x="1" y="2"/>
                  </a:lnTo>
                  <a:lnTo>
                    <a:pt x="2" y="1"/>
                  </a:lnTo>
                  <a:lnTo>
                    <a:pt x="5" y="0"/>
                  </a:lnTo>
                  <a:lnTo>
                    <a:pt x="7" y="0"/>
                  </a:lnTo>
                  <a:lnTo>
                    <a:pt x="9" y="0"/>
                  </a:lnTo>
                  <a:lnTo>
                    <a:pt x="15" y="5"/>
                  </a:lnTo>
                  <a:lnTo>
                    <a:pt x="19" y="8"/>
                  </a:lnTo>
                  <a:lnTo>
                    <a:pt x="23" y="15"/>
                  </a:lnTo>
                  <a:lnTo>
                    <a:pt x="23" y="19"/>
                  </a:lnTo>
                  <a:lnTo>
                    <a:pt x="23" y="21"/>
                  </a:lnTo>
                  <a:lnTo>
                    <a:pt x="20" y="22"/>
                  </a:lnTo>
                  <a:lnTo>
                    <a:pt x="19" y="24"/>
                  </a:lnTo>
                  <a:lnTo>
                    <a:pt x="16" y="25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92" name="Freeform 261"/>
            <p:cNvSpPr>
              <a:spLocks/>
            </p:cNvSpPr>
            <p:nvPr/>
          </p:nvSpPr>
          <p:spPr bwMode="auto">
            <a:xfrm>
              <a:off x="709613" y="4181475"/>
              <a:ext cx="2486025" cy="1741488"/>
            </a:xfrm>
            <a:custGeom>
              <a:avLst/>
              <a:gdLst>
                <a:gd name="T0" fmla="*/ 2486025 w 1566"/>
                <a:gd name="T1" fmla="*/ 1619250 h 1097"/>
                <a:gd name="T2" fmla="*/ 2486025 w 1566"/>
                <a:gd name="T3" fmla="*/ 1619250 h 1097"/>
                <a:gd name="T4" fmla="*/ 2484438 w 1566"/>
                <a:gd name="T5" fmla="*/ 1630363 h 1097"/>
                <a:gd name="T6" fmla="*/ 2482850 w 1566"/>
                <a:gd name="T7" fmla="*/ 1641475 h 1097"/>
                <a:gd name="T8" fmla="*/ 2476500 w 1566"/>
                <a:gd name="T9" fmla="*/ 1649413 h 1097"/>
                <a:gd name="T10" fmla="*/ 2470150 w 1566"/>
                <a:gd name="T11" fmla="*/ 1660525 h 1097"/>
                <a:gd name="T12" fmla="*/ 2462213 w 1566"/>
                <a:gd name="T13" fmla="*/ 1665288 h 1097"/>
                <a:gd name="T14" fmla="*/ 2452688 w 1566"/>
                <a:gd name="T15" fmla="*/ 1671638 h 1097"/>
                <a:gd name="T16" fmla="*/ 2441575 w 1566"/>
                <a:gd name="T17" fmla="*/ 1676400 h 1097"/>
                <a:gd name="T18" fmla="*/ 2432050 w 1566"/>
                <a:gd name="T19" fmla="*/ 1679575 h 1097"/>
                <a:gd name="T20" fmla="*/ 2432050 w 1566"/>
                <a:gd name="T21" fmla="*/ 1679575 h 1097"/>
                <a:gd name="T22" fmla="*/ 2284413 w 1566"/>
                <a:gd name="T23" fmla="*/ 1693863 h 1097"/>
                <a:gd name="T24" fmla="*/ 2136775 w 1566"/>
                <a:gd name="T25" fmla="*/ 1706563 h 1097"/>
                <a:gd name="T26" fmla="*/ 1985963 w 1566"/>
                <a:gd name="T27" fmla="*/ 1717675 h 1097"/>
                <a:gd name="T28" fmla="*/ 1838325 w 1566"/>
                <a:gd name="T29" fmla="*/ 1725613 h 1097"/>
                <a:gd name="T30" fmla="*/ 1690688 w 1566"/>
                <a:gd name="T31" fmla="*/ 1733550 h 1097"/>
                <a:gd name="T32" fmla="*/ 1539875 w 1566"/>
                <a:gd name="T33" fmla="*/ 1738313 h 1097"/>
                <a:gd name="T34" fmla="*/ 1392238 w 1566"/>
                <a:gd name="T35" fmla="*/ 1739900 h 1097"/>
                <a:gd name="T36" fmla="*/ 1244600 w 1566"/>
                <a:gd name="T37" fmla="*/ 1741488 h 1097"/>
                <a:gd name="T38" fmla="*/ 1093788 w 1566"/>
                <a:gd name="T39" fmla="*/ 1739900 h 1097"/>
                <a:gd name="T40" fmla="*/ 946150 w 1566"/>
                <a:gd name="T41" fmla="*/ 1738313 h 1097"/>
                <a:gd name="T42" fmla="*/ 796925 w 1566"/>
                <a:gd name="T43" fmla="*/ 1733550 h 1097"/>
                <a:gd name="T44" fmla="*/ 647700 w 1566"/>
                <a:gd name="T45" fmla="*/ 1725613 h 1097"/>
                <a:gd name="T46" fmla="*/ 500063 w 1566"/>
                <a:gd name="T47" fmla="*/ 1717675 h 1097"/>
                <a:gd name="T48" fmla="*/ 350838 w 1566"/>
                <a:gd name="T49" fmla="*/ 1706563 h 1097"/>
                <a:gd name="T50" fmla="*/ 201613 w 1566"/>
                <a:gd name="T51" fmla="*/ 1693863 h 1097"/>
                <a:gd name="T52" fmla="*/ 53975 w 1566"/>
                <a:gd name="T53" fmla="*/ 1679575 h 1097"/>
                <a:gd name="T54" fmla="*/ 53975 w 1566"/>
                <a:gd name="T55" fmla="*/ 1679575 h 1097"/>
                <a:gd name="T56" fmla="*/ 44450 w 1566"/>
                <a:gd name="T57" fmla="*/ 1676400 h 1097"/>
                <a:gd name="T58" fmla="*/ 34925 w 1566"/>
                <a:gd name="T59" fmla="*/ 1671638 h 1097"/>
                <a:gd name="T60" fmla="*/ 23813 w 1566"/>
                <a:gd name="T61" fmla="*/ 1665288 h 1097"/>
                <a:gd name="T62" fmla="*/ 15875 w 1566"/>
                <a:gd name="T63" fmla="*/ 1660525 h 1097"/>
                <a:gd name="T64" fmla="*/ 11113 w 1566"/>
                <a:gd name="T65" fmla="*/ 1649413 h 1097"/>
                <a:gd name="T66" fmla="*/ 6350 w 1566"/>
                <a:gd name="T67" fmla="*/ 1641475 h 1097"/>
                <a:gd name="T68" fmla="*/ 1588 w 1566"/>
                <a:gd name="T69" fmla="*/ 1630363 h 1097"/>
                <a:gd name="T70" fmla="*/ 0 w 1566"/>
                <a:gd name="T71" fmla="*/ 1619250 h 1097"/>
                <a:gd name="T72" fmla="*/ 0 w 1566"/>
                <a:gd name="T73" fmla="*/ 1619250 h 1097"/>
                <a:gd name="T74" fmla="*/ 0 w 1566"/>
                <a:gd name="T75" fmla="*/ 52388 h 1097"/>
                <a:gd name="T76" fmla="*/ 0 w 1566"/>
                <a:gd name="T77" fmla="*/ 52388 h 1097"/>
                <a:gd name="T78" fmla="*/ 1588 w 1566"/>
                <a:gd name="T79" fmla="*/ 41275 h 1097"/>
                <a:gd name="T80" fmla="*/ 6350 w 1566"/>
                <a:gd name="T81" fmla="*/ 31750 h 1097"/>
                <a:gd name="T82" fmla="*/ 11113 w 1566"/>
                <a:gd name="T83" fmla="*/ 22225 h 1097"/>
                <a:gd name="T84" fmla="*/ 15875 w 1566"/>
                <a:gd name="T85" fmla="*/ 15875 h 1097"/>
                <a:gd name="T86" fmla="*/ 23813 w 1566"/>
                <a:gd name="T87" fmla="*/ 7938 h 1097"/>
                <a:gd name="T88" fmla="*/ 34925 w 1566"/>
                <a:gd name="T89" fmla="*/ 3175 h 1097"/>
                <a:gd name="T90" fmla="*/ 44450 w 1566"/>
                <a:gd name="T91" fmla="*/ 0 h 1097"/>
                <a:gd name="T92" fmla="*/ 53975 w 1566"/>
                <a:gd name="T93" fmla="*/ 0 h 1097"/>
                <a:gd name="T94" fmla="*/ 53975 w 1566"/>
                <a:gd name="T95" fmla="*/ 0 h 1097"/>
                <a:gd name="T96" fmla="*/ 2432050 w 1566"/>
                <a:gd name="T97" fmla="*/ 0 h 1097"/>
                <a:gd name="T98" fmla="*/ 2432050 w 1566"/>
                <a:gd name="T99" fmla="*/ 0 h 1097"/>
                <a:gd name="T100" fmla="*/ 2441575 w 1566"/>
                <a:gd name="T101" fmla="*/ 0 h 1097"/>
                <a:gd name="T102" fmla="*/ 2452688 w 1566"/>
                <a:gd name="T103" fmla="*/ 3175 h 1097"/>
                <a:gd name="T104" fmla="*/ 2462213 w 1566"/>
                <a:gd name="T105" fmla="*/ 7938 h 1097"/>
                <a:gd name="T106" fmla="*/ 2470150 w 1566"/>
                <a:gd name="T107" fmla="*/ 15875 h 1097"/>
                <a:gd name="T108" fmla="*/ 2476500 w 1566"/>
                <a:gd name="T109" fmla="*/ 22225 h 1097"/>
                <a:gd name="T110" fmla="*/ 2482850 w 1566"/>
                <a:gd name="T111" fmla="*/ 31750 h 1097"/>
                <a:gd name="T112" fmla="*/ 2484438 w 1566"/>
                <a:gd name="T113" fmla="*/ 41275 h 1097"/>
                <a:gd name="T114" fmla="*/ 2486025 w 1566"/>
                <a:gd name="T115" fmla="*/ 52388 h 1097"/>
                <a:gd name="T116" fmla="*/ 2486025 w 1566"/>
                <a:gd name="T117" fmla="*/ 52388 h 1097"/>
                <a:gd name="T118" fmla="*/ 2486025 w 1566"/>
                <a:gd name="T119" fmla="*/ 1619250 h 1097"/>
                <a:gd name="T120" fmla="*/ 2486025 w 1566"/>
                <a:gd name="T121" fmla="*/ 1619250 h 109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566" h="1097">
                  <a:moveTo>
                    <a:pt x="1566" y="1020"/>
                  </a:moveTo>
                  <a:lnTo>
                    <a:pt x="1566" y="1020"/>
                  </a:lnTo>
                  <a:lnTo>
                    <a:pt x="1565" y="1027"/>
                  </a:lnTo>
                  <a:lnTo>
                    <a:pt x="1564" y="1034"/>
                  </a:lnTo>
                  <a:lnTo>
                    <a:pt x="1560" y="1039"/>
                  </a:lnTo>
                  <a:lnTo>
                    <a:pt x="1556" y="1046"/>
                  </a:lnTo>
                  <a:lnTo>
                    <a:pt x="1551" y="1049"/>
                  </a:lnTo>
                  <a:lnTo>
                    <a:pt x="1545" y="1053"/>
                  </a:lnTo>
                  <a:lnTo>
                    <a:pt x="1538" y="1056"/>
                  </a:lnTo>
                  <a:lnTo>
                    <a:pt x="1532" y="1058"/>
                  </a:lnTo>
                  <a:lnTo>
                    <a:pt x="1439" y="1067"/>
                  </a:lnTo>
                  <a:lnTo>
                    <a:pt x="1346" y="1075"/>
                  </a:lnTo>
                  <a:lnTo>
                    <a:pt x="1251" y="1082"/>
                  </a:lnTo>
                  <a:lnTo>
                    <a:pt x="1158" y="1087"/>
                  </a:lnTo>
                  <a:lnTo>
                    <a:pt x="1065" y="1092"/>
                  </a:lnTo>
                  <a:lnTo>
                    <a:pt x="970" y="1095"/>
                  </a:lnTo>
                  <a:lnTo>
                    <a:pt x="877" y="1096"/>
                  </a:lnTo>
                  <a:lnTo>
                    <a:pt x="784" y="1097"/>
                  </a:lnTo>
                  <a:lnTo>
                    <a:pt x="689" y="1096"/>
                  </a:lnTo>
                  <a:lnTo>
                    <a:pt x="596" y="1095"/>
                  </a:lnTo>
                  <a:lnTo>
                    <a:pt x="502" y="1092"/>
                  </a:lnTo>
                  <a:lnTo>
                    <a:pt x="408" y="1087"/>
                  </a:lnTo>
                  <a:lnTo>
                    <a:pt x="315" y="1082"/>
                  </a:lnTo>
                  <a:lnTo>
                    <a:pt x="221" y="1075"/>
                  </a:lnTo>
                  <a:lnTo>
                    <a:pt x="127" y="1067"/>
                  </a:lnTo>
                  <a:lnTo>
                    <a:pt x="34" y="1058"/>
                  </a:lnTo>
                  <a:lnTo>
                    <a:pt x="28" y="1056"/>
                  </a:lnTo>
                  <a:lnTo>
                    <a:pt x="22" y="1053"/>
                  </a:lnTo>
                  <a:lnTo>
                    <a:pt x="15" y="1049"/>
                  </a:lnTo>
                  <a:lnTo>
                    <a:pt x="10" y="1046"/>
                  </a:lnTo>
                  <a:lnTo>
                    <a:pt x="7" y="1039"/>
                  </a:lnTo>
                  <a:lnTo>
                    <a:pt x="4" y="1034"/>
                  </a:lnTo>
                  <a:lnTo>
                    <a:pt x="1" y="1027"/>
                  </a:lnTo>
                  <a:lnTo>
                    <a:pt x="0" y="1020"/>
                  </a:lnTo>
                  <a:lnTo>
                    <a:pt x="0" y="33"/>
                  </a:lnTo>
                  <a:lnTo>
                    <a:pt x="1" y="26"/>
                  </a:lnTo>
                  <a:lnTo>
                    <a:pt x="4" y="20"/>
                  </a:lnTo>
                  <a:lnTo>
                    <a:pt x="7" y="14"/>
                  </a:lnTo>
                  <a:lnTo>
                    <a:pt x="10" y="10"/>
                  </a:lnTo>
                  <a:lnTo>
                    <a:pt x="15" y="5"/>
                  </a:lnTo>
                  <a:lnTo>
                    <a:pt x="22" y="2"/>
                  </a:lnTo>
                  <a:lnTo>
                    <a:pt x="28" y="0"/>
                  </a:lnTo>
                  <a:lnTo>
                    <a:pt x="34" y="0"/>
                  </a:lnTo>
                  <a:lnTo>
                    <a:pt x="1532" y="0"/>
                  </a:lnTo>
                  <a:lnTo>
                    <a:pt x="1538" y="0"/>
                  </a:lnTo>
                  <a:lnTo>
                    <a:pt x="1545" y="2"/>
                  </a:lnTo>
                  <a:lnTo>
                    <a:pt x="1551" y="5"/>
                  </a:lnTo>
                  <a:lnTo>
                    <a:pt x="1556" y="10"/>
                  </a:lnTo>
                  <a:lnTo>
                    <a:pt x="1560" y="14"/>
                  </a:lnTo>
                  <a:lnTo>
                    <a:pt x="1564" y="20"/>
                  </a:lnTo>
                  <a:lnTo>
                    <a:pt x="1565" y="26"/>
                  </a:lnTo>
                  <a:lnTo>
                    <a:pt x="1566" y="33"/>
                  </a:lnTo>
                  <a:lnTo>
                    <a:pt x="1566" y="1020"/>
                  </a:lnTo>
                  <a:close/>
                </a:path>
              </a:pathLst>
            </a:custGeom>
            <a:solidFill>
              <a:srgbClr val="282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93" name="Freeform 262"/>
            <p:cNvSpPr>
              <a:spLocks/>
            </p:cNvSpPr>
            <p:nvPr/>
          </p:nvSpPr>
          <p:spPr bwMode="auto">
            <a:xfrm>
              <a:off x="731838" y="4191000"/>
              <a:ext cx="2400300" cy="1651000"/>
            </a:xfrm>
            <a:custGeom>
              <a:avLst/>
              <a:gdLst>
                <a:gd name="T0" fmla="*/ 22225 w 1512"/>
                <a:gd name="T1" fmla="*/ 1590675 h 1040"/>
                <a:gd name="T2" fmla="*/ 22225 w 1512"/>
                <a:gd name="T3" fmla="*/ 1590675 h 1040"/>
                <a:gd name="T4" fmla="*/ 12700 w 1512"/>
                <a:gd name="T5" fmla="*/ 1589088 h 1040"/>
                <a:gd name="T6" fmla="*/ 6350 w 1512"/>
                <a:gd name="T7" fmla="*/ 1582738 h 1040"/>
                <a:gd name="T8" fmla="*/ 1588 w 1512"/>
                <a:gd name="T9" fmla="*/ 1574800 h 1040"/>
                <a:gd name="T10" fmla="*/ 0 w 1512"/>
                <a:gd name="T11" fmla="*/ 1566863 h 1040"/>
                <a:gd name="T12" fmla="*/ 0 w 1512"/>
                <a:gd name="T13" fmla="*/ 1566863 h 1040"/>
                <a:gd name="T14" fmla="*/ 0 w 1512"/>
                <a:gd name="T15" fmla="*/ 22225 h 1040"/>
                <a:gd name="T16" fmla="*/ 0 w 1512"/>
                <a:gd name="T17" fmla="*/ 22225 h 1040"/>
                <a:gd name="T18" fmla="*/ 1588 w 1512"/>
                <a:gd name="T19" fmla="*/ 12700 h 1040"/>
                <a:gd name="T20" fmla="*/ 6350 w 1512"/>
                <a:gd name="T21" fmla="*/ 6350 h 1040"/>
                <a:gd name="T22" fmla="*/ 14288 w 1512"/>
                <a:gd name="T23" fmla="*/ 3175 h 1040"/>
                <a:gd name="T24" fmla="*/ 22225 w 1512"/>
                <a:gd name="T25" fmla="*/ 0 h 1040"/>
                <a:gd name="T26" fmla="*/ 22225 w 1512"/>
                <a:gd name="T27" fmla="*/ 0 h 1040"/>
                <a:gd name="T28" fmla="*/ 1200150 w 1512"/>
                <a:gd name="T29" fmla="*/ 3175 h 1040"/>
                <a:gd name="T30" fmla="*/ 2378075 w 1512"/>
                <a:gd name="T31" fmla="*/ 0 h 1040"/>
                <a:gd name="T32" fmla="*/ 2378075 w 1512"/>
                <a:gd name="T33" fmla="*/ 0 h 1040"/>
                <a:gd name="T34" fmla="*/ 2386013 w 1512"/>
                <a:gd name="T35" fmla="*/ 3175 h 1040"/>
                <a:gd name="T36" fmla="*/ 2392363 w 1512"/>
                <a:gd name="T37" fmla="*/ 6350 h 1040"/>
                <a:gd name="T38" fmla="*/ 2397125 w 1512"/>
                <a:gd name="T39" fmla="*/ 12700 h 1040"/>
                <a:gd name="T40" fmla="*/ 2400300 w 1512"/>
                <a:gd name="T41" fmla="*/ 22225 h 1040"/>
                <a:gd name="T42" fmla="*/ 2400300 w 1512"/>
                <a:gd name="T43" fmla="*/ 22225 h 1040"/>
                <a:gd name="T44" fmla="*/ 2400300 w 1512"/>
                <a:gd name="T45" fmla="*/ 1566863 h 1040"/>
                <a:gd name="T46" fmla="*/ 2400300 w 1512"/>
                <a:gd name="T47" fmla="*/ 1566863 h 1040"/>
                <a:gd name="T48" fmla="*/ 2397125 w 1512"/>
                <a:gd name="T49" fmla="*/ 1574800 h 1040"/>
                <a:gd name="T50" fmla="*/ 2393950 w 1512"/>
                <a:gd name="T51" fmla="*/ 1582738 h 1040"/>
                <a:gd name="T52" fmla="*/ 2386013 w 1512"/>
                <a:gd name="T53" fmla="*/ 1589088 h 1040"/>
                <a:gd name="T54" fmla="*/ 2378075 w 1512"/>
                <a:gd name="T55" fmla="*/ 1590675 h 1040"/>
                <a:gd name="T56" fmla="*/ 2378075 w 1512"/>
                <a:gd name="T57" fmla="*/ 1590675 h 1040"/>
                <a:gd name="T58" fmla="*/ 2232025 w 1512"/>
                <a:gd name="T59" fmla="*/ 1604963 h 1040"/>
                <a:gd name="T60" fmla="*/ 2084388 w 1512"/>
                <a:gd name="T61" fmla="*/ 1616075 h 1040"/>
                <a:gd name="T62" fmla="*/ 1935163 w 1512"/>
                <a:gd name="T63" fmla="*/ 1625600 h 1040"/>
                <a:gd name="T64" fmla="*/ 1790700 w 1512"/>
                <a:gd name="T65" fmla="*/ 1635125 h 1040"/>
                <a:gd name="T66" fmla="*/ 1641475 w 1512"/>
                <a:gd name="T67" fmla="*/ 1643063 h 1040"/>
                <a:gd name="T68" fmla="*/ 1493838 w 1512"/>
                <a:gd name="T69" fmla="*/ 1646238 h 1040"/>
                <a:gd name="T70" fmla="*/ 1347788 w 1512"/>
                <a:gd name="T71" fmla="*/ 1651000 h 1040"/>
                <a:gd name="T72" fmla="*/ 1200150 w 1512"/>
                <a:gd name="T73" fmla="*/ 1651000 h 1040"/>
                <a:gd name="T74" fmla="*/ 1052513 w 1512"/>
                <a:gd name="T75" fmla="*/ 1651000 h 1040"/>
                <a:gd name="T76" fmla="*/ 903288 w 1512"/>
                <a:gd name="T77" fmla="*/ 1646238 h 1040"/>
                <a:gd name="T78" fmla="*/ 758825 w 1512"/>
                <a:gd name="T79" fmla="*/ 1643063 h 1040"/>
                <a:gd name="T80" fmla="*/ 609600 w 1512"/>
                <a:gd name="T81" fmla="*/ 1635125 h 1040"/>
                <a:gd name="T82" fmla="*/ 461963 w 1512"/>
                <a:gd name="T83" fmla="*/ 1625600 h 1040"/>
                <a:gd name="T84" fmla="*/ 315913 w 1512"/>
                <a:gd name="T85" fmla="*/ 1616075 h 1040"/>
                <a:gd name="T86" fmla="*/ 168275 w 1512"/>
                <a:gd name="T87" fmla="*/ 1604963 h 1040"/>
                <a:gd name="T88" fmla="*/ 22225 w 1512"/>
                <a:gd name="T89" fmla="*/ 1590675 h 1040"/>
                <a:gd name="T90" fmla="*/ 22225 w 1512"/>
                <a:gd name="T91" fmla="*/ 1590675 h 104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512" h="1040">
                  <a:moveTo>
                    <a:pt x="14" y="1002"/>
                  </a:moveTo>
                  <a:lnTo>
                    <a:pt x="14" y="1002"/>
                  </a:lnTo>
                  <a:lnTo>
                    <a:pt x="8" y="1001"/>
                  </a:lnTo>
                  <a:lnTo>
                    <a:pt x="4" y="997"/>
                  </a:lnTo>
                  <a:lnTo>
                    <a:pt x="1" y="992"/>
                  </a:lnTo>
                  <a:lnTo>
                    <a:pt x="0" y="987"/>
                  </a:lnTo>
                  <a:lnTo>
                    <a:pt x="0" y="14"/>
                  </a:lnTo>
                  <a:lnTo>
                    <a:pt x="1" y="8"/>
                  </a:lnTo>
                  <a:lnTo>
                    <a:pt x="4" y="4"/>
                  </a:lnTo>
                  <a:lnTo>
                    <a:pt x="9" y="2"/>
                  </a:lnTo>
                  <a:lnTo>
                    <a:pt x="14" y="0"/>
                  </a:lnTo>
                  <a:lnTo>
                    <a:pt x="756" y="2"/>
                  </a:lnTo>
                  <a:lnTo>
                    <a:pt x="1498" y="0"/>
                  </a:lnTo>
                  <a:lnTo>
                    <a:pt x="1503" y="2"/>
                  </a:lnTo>
                  <a:lnTo>
                    <a:pt x="1507" y="4"/>
                  </a:lnTo>
                  <a:lnTo>
                    <a:pt x="1510" y="8"/>
                  </a:lnTo>
                  <a:lnTo>
                    <a:pt x="1512" y="14"/>
                  </a:lnTo>
                  <a:lnTo>
                    <a:pt x="1512" y="987"/>
                  </a:lnTo>
                  <a:lnTo>
                    <a:pt x="1510" y="992"/>
                  </a:lnTo>
                  <a:lnTo>
                    <a:pt x="1508" y="997"/>
                  </a:lnTo>
                  <a:lnTo>
                    <a:pt x="1503" y="1001"/>
                  </a:lnTo>
                  <a:lnTo>
                    <a:pt x="1498" y="1002"/>
                  </a:lnTo>
                  <a:lnTo>
                    <a:pt x="1406" y="1011"/>
                  </a:lnTo>
                  <a:lnTo>
                    <a:pt x="1313" y="1018"/>
                  </a:lnTo>
                  <a:lnTo>
                    <a:pt x="1219" y="1024"/>
                  </a:lnTo>
                  <a:lnTo>
                    <a:pt x="1128" y="1030"/>
                  </a:lnTo>
                  <a:lnTo>
                    <a:pt x="1034" y="1035"/>
                  </a:lnTo>
                  <a:lnTo>
                    <a:pt x="941" y="1037"/>
                  </a:lnTo>
                  <a:lnTo>
                    <a:pt x="849" y="1040"/>
                  </a:lnTo>
                  <a:lnTo>
                    <a:pt x="756" y="1040"/>
                  </a:lnTo>
                  <a:lnTo>
                    <a:pt x="663" y="1040"/>
                  </a:lnTo>
                  <a:lnTo>
                    <a:pt x="569" y="1037"/>
                  </a:lnTo>
                  <a:lnTo>
                    <a:pt x="478" y="1035"/>
                  </a:lnTo>
                  <a:lnTo>
                    <a:pt x="384" y="1030"/>
                  </a:lnTo>
                  <a:lnTo>
                    <a:pt x="291" y="1024"/>
                  </a:lnTo>
                  <a:lnTo>
                    <a:pt x="199" y="1018"/>
                  </a:lnTo>
                  <a:lnTo>
                    <a:pt x="106" y="1011"/>
                  </a:lnTo>
                  <a:lnTo>
                    <a:pt x="14" y="1002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94" name="Freeform 263"/>
            <p:cNvSpPr>
              <a:spLocks/>
            </p:cNvSpPr>
            <p:nvPr/>
          </p:nvSpPr>
          <p:spPr bwMode="auto">
            <a:xfrm>
              <a:off x="1417638" y="4191000"/>
              <a:ext cx="22225" cy="1662113"/>
            </a:xfrm>
            <a:custGeom>
              <a:avLst/>
              <a:gdLst>
                <a:gd name="T0" fmla="*/ 22225 w 14"/>
                <a:gd name="T1" fmla="*/ 22225 h 1047"/>
                <a:gd name="T2" fmla="*/ 22225 w 14"/>
                <a:gd name="T3" fmla="*/ 22225 h 1047"/>
                <a:gd name="T4" fmla="*/ 20638 w 14"/>
                <a:gd name="T5" fmla="*/ 14288 h 1047"/>
                <a:gd name="T6" fmla="*/ 17463 w 14"/>
                <a:gd name="T7" fmla="*/ 6350 h 1047"/>
                <a:gd name="T8" fmla="*/ 14288 w 14"/>
                <a:gd name="T9" fmla="*/ 3175 h 1047"/>
                <a:gd name="T10" fmla="*/ 7938 w 14"/>
                <a:gd name="T11" fmla="*/ 0 h 1047"/>
                <a:gd name="T12" fmla="*/ 7938 w 14"/>
                <a:gd name="T13" fmla="*/ 0 h 1047"/>
                <a:gd name="T14" fmla="*/ 0 w 14"/>
                <a:gd name="T15" fmla="*/ 0 h 1047"/>
                <a:gd name="T16" fmla="*/ 0 w 14"/>
                <a:gd name="T17" fmla="*/ 0 h 1047"/>
                <a:gd name="T18" fmla="*/ 0 w 14"/>
                <a:gd name="T19" fmla="*/ 1662113 h 1047"/>
                <a:gd name="T20" fmla="*/ 0 w 14"/>
                <a:gd name="T21" fmla="*/ 1662113 h 1047"/>
                <a:gd name="T22" fmla="*/ 7938 w 14"/>
                <a:gd name="T23" fmla="*/ 1662113 h 1047"/>
                <a:gd name="T24" fmla="*/ 7938 w 14"/>
                <a:gd name="T25" fmla="*/ 1662113 h 1047"/>
                <a:gd name="T26" fmla="*/ 14288 w 14"/>
                <a:gd name="T27" fmla="*/ 1658938 h 1047"/>
                <a:gd name="T28" fmla="*/ 17463 w 14"/>
                <a:gd name="T29" fmla="*/ 1654175 h 1047"/>
                <a:gd name="T30" fmla="*/ 22225 w 14"/>
                <a:gd name="T31" fmla="*/ 1646238 h 1047"/>
                <a:gd name="T32" fmla="*/ 22225 w 14"/>
                <a:gd name="T33" fmla="*/ 1638300 h 1047"/>
                <a:gd name="T34" fmla="*/ 22225 w 14"/>
                <a:gd name="T35" fmla="*/ 1638300 h 1047"/>
                <a:gd name="T36" fmla="*/ 22225 w 14"/>
                <a:gd name="T37" fmla="*/ 22225 h 1047"/>
                <a:gd name="T38" fmla="*/ 22225 w 14"/>
                <a:gd name="T39" fmla="*/ 22225 h 104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4" h="1047">
                  <a:moveTo>
                    <a:pt x="14" y="14"/>
                  </a:moveTo>
                  <a:lnTo>
                    <a:pt x="14" y="14"/>
                  </a:lnTo>
                  <a:lnTo>
                    <a:pt x="13" y="9"/>
                  </a:lnTo>
                  <a:lnTo>
                    <a:pt x="11" y="4"/>
                  </a:lnTo>
                  <a:lnTo>
                    <a:pt x="9" y="2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1047"/>
                  </a:lnTo>
                  <a:lnTo>
                    <a:pt x="5" y="1047"/>
                  </a:lnTo>
                  <a:lnTo>
                    <a:pt x="9" y="1045"/>
                  </a:lnTo>
                  <a:lnTo>
                    <a:pt x="11" y="1042"/>
                  </a:lnTo>
                  <a:lnTo>
                    <a:pt x="14" y="1037"/>
                  </a:lnTo>
                  <a:lnTo>
                    <a:pt x="14" y="1032"/>
                  </a:lnTo>
                  <a:lnTo>
                    <a:pt x="14" y="14"/>
                  </a:lnTo>
                  <a:close/>
                </a:path>
              </a:pathLst>
            </a:cu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95" name="Freeform 264"/>
            <p:cNvSpPr>
              <a:spLocks/>
            </p:cNvSpPr>
            <p:nvPr/>
          </p:nvSpPr>
          <p:spPr bwMode="auto">
            <a:xfrm>
              <a:off x="809626" y="4027488"/>
              <a:ext cx="539750" cy="1633538"/>
            </a:xfrm>
            <a:custGeom>
              <a:avLst/>
              <a:gdLst>
                <a:gd name="T0" fmla="*/ 508000 w 340"/>
                <a:gd name="T1" fmla="*/ 1565275 h 1029"/>
                <a:gd name="T2" fmla="*/ 504825 w 340"/>
                <a:gd name="T3" fmla="*/ 1584325 h 1029"/>
                <a:gd name="T4" fmla="*/ 493713 w 340"/>
                <a:gd name="T5" fmla="*/ 1598613 h 1029"/>
                <a:gd name="T6" fmla="*/ 481013 w 340"/>
                <a:gd name="T7" fmla="*/ 1609725 h 1029"/>
                <a:gd name="T8" fmla="*/ 463550 w 340"/>
                <a:gd name="T9" fmla="*/ 1616075 h 1029"/>
                <a:gd name="T10" fmla="*/ 414338 w 340"/>
                <a:gd name="T11" fmla="*/ 1624013 h 1029"/>
                <a:gd name="T12" fmla="*/ 317500 w 340"/>
                <a:gd name="T13" fmla="*/ 1633538 h 1029"/>
                <a:gd name="T14" fmla="*/ 222250 w 340"/>
                <a:gd name="T15" fmla="*/ 1633538 h 1029"/>
                <a:gd name="T16" fmla="*/ 127000 w 340"/>
                <a:gd name="T17" fmla="*/ 1624013 h 1029"/>
                <a:gd name="T18" fmla="*/ 77788 w 340"/>
                <a:gd name="T19" fmla="*/ 1616075 h 1029"/>
                <a:gd name="T20" fmla="*/ 60325 w 340"/>
                <a:gd name="T21" fmla="*/ 1609725 h 1029"/>
                <a:gd name="T22" fmla="*/ 46038 w 340"/>
                <a:gd name="T23" fmla="*/ 1598613 h 1029"/>
                <a:gd name="T24" fmla="*/ 36513 w 340"/>
                <a:gd name="T25" fmla="*/ 1584325 h 1029"/>
                <a:gd name="T26" fmla="*/ 31750 w 340"/>
                <a:gd name="T27" fmla="*/ 1565275 h 1029"/>
                <a:gd name="T28" fmla="*/ 19050 w 340"/>
                <a:gd name="T29" fmla="*/ 1379538 h 1029"/>
                <a:gd name="T30" fmla="*/ 1588 w 340"/>
                <a:gd name="T31" fmla="*/ 1003300 h 1029"/>
                <a:gd name="T32" fmla="*/ 1588 w 340"/>
                <a:gd name="T33" fmla="*/ 630238 h 1029"/>
                <a:gd name="T34" fmla="*/ 19050 w 340"/>
                <a:gd name="T35" fmla="*/ 255588 h 1029"/>
                <a:gd name="T36" fmla="*/ 31750 w 340"/>
                <a:gd name="T37" fmla="*/ 68263 h 1029"/>
                <a:gd name="T38" fmla="*/ 36513 w 340"/>
                <a:gd name="T39" fmla="*/ 52388 h 1029"/>
                <a:gd name="T40" fmla="*/ 46038 w 340"/>
                <a:gd name="T41" fmla="*/ 36513 h 1029"/>
                <a:gd name="T42" fmla="*/ 60325 w 340"/>
                <a:gd name="T43" fmla="*/ 25400 h 1029"/>
                <a:gd name="T44" fmla="*/ 77788 w 340"/>
                <a:gd name="T45" fmla="*/ 17463 h 1029"/>
                <a:gd name="T46" fmla="*/ 127000 w 340"/>
                <a:gd name="T47" fmla="*/ 9525 h 1029"/>
                <a:gd name="T48" fmla="*/ 222250 w 340"/>
                <a:gd name="T49" fmla="*/ 1588 h 1029"/>
                <a:gd name="T50" fmla="*/ 317500 w 340"/>
                <a:gd name="T51" fmla="*/ 1588 h 1029"/>
                <a:gd name="T52" fmla="*/ 414338 w 340"/>
                <a:gd name="T53" fmla="*/ 9525 h 1029"/>
                <a:gd name="T54" fmla="*/ 463550 w 340"/>
                <a:gd name="T55" fmla="*/ 17463 h 1029"/>
                <a:gd name="T56" fmla="*/ 481013 w 340"/>
                <a:gd name="T57" fmla="*/ 25400 h 1029"/>
                <a:gd name="T58" fmla="*/ 493713 w 340"/>
                <a:gd name="T59" fmla="*/ 36513 h 1029"/>
                <a:gd name="T60" fmla="*/ 504825 w 340"/>
                <a:gd name="T61" fmla="*/ 52388 h 1029"/>
                <a:gd name="T62" fmla="*/ 508000 w 340"/>
                <a:gd name="T63" fmla="*/ 68263 h 1029"/>
                <a:gd name="T64" fmla="*/ 522288 w 340"/>
                <a:gd name="T65" fmla="*/ 255588 h 1029"/>
                <a:gd name="T66" fmla="*/ 538163 w 340"/>
                <a:gd name="T67" fmla="*/ 630238 h 1029"/>
                <a:gd name="T68" fmla="*/ 538163 w 340"/>
                <a:gd name="T69" fmla="*/ 1003300 h 1029"/>
                <a:gd name="T70" fmla="*/ 522288 w 340"/>
                <a:gd name="T71" fmla="*/ 1379538 h 1029"/>
                <a:gd name="T72" fmla="*/ 508000 w 340"/>
                <a:gd name="T73" fmla="*/ 1565275 h 102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40" h="1029">
                  <a:moveTo>
                    <a:pt x="320" y="986"/>
                  </a:moveTo>
                  <a:lnTo>
                    <a:pt x="320" y="986"/>
                  </a:lnTo>
                  <a:lnTo>
                    <a:pt x="319" y="993"/>
                  </a:lnTo>
                  <a:lnTo>
                    <a:pt x="318" y="998"/>
                  </a:lnTo>
                  <a:lnTo>
                    <a:pt x="315" y="1002"/>
                  </a:lnTo>
                  <a:lnTo>
                    <a:pt x="311" y="1007"/>
                  </a:lnTo>
                  <a:lnTo>
                    <a:pt x="308" y="1010"/>
                  </a:lnTo>
                  <a:lnTo>
                    <a:pt x="303" y="1014"/>
                  </a:lnTo>
                  <a:lnTo>
                    <a:pt x="297" y="1017"/>
                  </a:lnTo>
                  <a:lnTo>
                    <a:pt x="292" y="1018"/>
                  </a:lnTo>
                  <a:lnTo>
                    <a:pt x="261" y="1023"/>
                  </a:lnTo>
                  <a:lnTo>
                    <a:pt x="231" y="1027"/>
                  </a:lnTo>
                  <a:lnTo>
                    <a:pt x="200" y="1029"/>
                  </a:lnTo>
                  <a:lnTo>
                    <a:pt x="170" y="1029"/>
                  </a:lnTo>
                  <a:lnTo>
                    <a:pt x="140" y="1029"/>
                  </a:lnTo>
                  <a:lnTo>
                    <a:pt x="110" y="1027"/>
                  </a:lnTo>
                  <a:lnTo>
                    <a:pt x="80" y="1023"/>
                  </a:lnTo>
                  <a:lnTo>
                    <a:pt x="49" y="1018"/>
                  </a:lnTo>
                  <a:lnTo>
                    <a:pt x="43" y="1017"/>
                  </a:lnTo>
                  <a:lnTo>
                    <a:pt x="38" y="1014"/>
                  </a:lnTo>
                  <a:lnTo>
                    <a:pt x="34" y="1010"/>
                  </a:lnTo>
                  <a:lnTo>
                    <a:pt x="29" y="1007"/>
                  </a:lnTo>
                  <a:lnTo>
                    <a:pt x="27" y="1002"/>
                  </a:lnTo>
                  <a:lnTo>
                    <a:pt x="23" y="998"/>
                  </a:lnTo>
                  <a:lnTo>
                    <a:pt x="22" y="993"/>
                  </a:lnTo>
                  <a:lnTo>
                    <a:pt x="20" y="986"/>
                  </a:lnTo>
                  <a:lnTo>
                    <a:pt x="12" y="869"/>
                  </a:lnTo>
                  <a:lnTo>
                    <a:pt x="5" y="751"/>
                  </a:lnTo>
                  <a:lnTo>
                    <a:pt x="1" y="632"/>
                  </a:lnTo>
                  <a:lnTo>
                    <a:pt x="0" y="515"/>
                  </a:lnTo>
                  <a:lnTo>
                    <a:pt x="1" y="397"/>
                  </a:lnTo>
                  <a:lnTo>
                    <a:pt x="5" y="278"/>
                  </a:lnTo>
                  <a:lnTo>
                    <a:pt x="12" y="161"/>
                  </a:lnTo>
                  <a:lnTo>
                    <a:pt x="20" y="43"/>
                  </a:lnTo>
                  <a:lnTo>
                    <a:pt x="22" y="38"/>
                  </a:lnTo>
                  <a:lnTo>
                    <a:pt x="23" y="33"/>
                  </a:lnTo>
                  <a:lnTo>
                    <a:pt x="27" y="28"/>
                  </a:lnTo>
                  <a:lnTo>
                    <a:pt x="29" y="23"/>
                  </a:lnTo>
                  <a:lnTo>
                    <a:pt x="34" y="19"/>
                  </a:lnTo>
                  <a:lnTo>
                    <a:pt x="38" y="16"/>
                  </a:lnTo>
                  <a:lnTo>
                    <a:pt x="43" y="14"/>
                  </a:lnTo>
                  <a:lnTo>
                    <a:pt x="49" y="11"/>
                  </a:lnTo>
                  <a:lnTo>
                    <a:pt x="80" y="6"/>
                  </a:lnTo>
                  <a:lnTo>
                    <a:pt x="110" y="2"/>
                  </a:lnTo>
                  <a:lnTo>
                    <a:pt x="140" y="1"/>
                  </a:lnTo>
                  <a:lnTo>
                    <a:pt x="170" y="0"/>
                  </a:lnTo>
                  <a:lnTo>
                    <a:pt x="200" y="1"/>
                  </a:lnTo>
                  <a:lnTo>
                    <a:pt x="231" y="2"/>
                  </a:lnTo>
                  <a:lnTo>
                    <a:pt x="261" y="6"/>
                  </a:lnTo>
                  <a:lnTo>
                    <a:pt x="292" y="11"/>
                  </a:lnTo>
                  <a:lnTo>
                    <a:pt x="297" y="14"/>
                  </a:lnTo>
                  <a:lnTo>
                    <a:pt x="303" y="16"/>
                  </a:lnTo>
                  <a:lnTo>
                    <a:pt x="308" y="19"/>
                  </a:lnTo>
                  <a:lnTo>
                    <a:pt x="311" y="23"/>
                  </a:lnTo>
                  <a:lnTo>
                    <a:pt x="315" y="28"/>
                  </a:lnTo>
                  <a:lnTo>
                    <a:pt x="318" y="33"/>
                  </a:lnTo>
                  <a:lnTo>
                    <a:pt x="319" y="38"/>
                  </a:lnTo>
                  <a:lnTo>
                    <a:pt x="320" y="43"/>
                  </a:lnTo>
                  <a:lnTo>
                    <a:pt x="329" y="161"/>
                  </a:lnTo>
                  <a:lnTo>
                    <a:pt x="335" y="278"/>
                  </a:lnTo>
                  <a:lnTo>
                    <a:pt x="339" y="397"/>
                  </a:lnTo>
                  <a:lnTo>
                    <a:pt x="340" y="515"/>
                  </a:lnTo>
                  <a:lnTo>
                    <a:pt x="339" y="632"/>
                  </a:lnTo>
                  <a:lnTo>
                    <a:pt x="335" y="751"/>
                  </a:lnTo>
                  <a:lnTo>
                    <a:pt x="329" y="869"/>
                  </a:lnTo>
                  <a:lnTo>
                    <a:pt x="320" y="986"/>
                  </a:lnTo>
                  <a:close/>
                </a:path>
              </a:pathLst>
            </a:cu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96" name="Freeform 265"/>
            <p:cNvSpPr>
              <a:spLocks/>
            </p:cNvSpPr>
            <p:nvPr/>
          </p:nvSpPr>
          <p:spPr bwMode="auto">
            <a:xfrm>
              <a:off x="809626" y="4079875"/>
              <a:ext cx="539750" cy="1581150"/>
            </a:xfrm>
            <a:custGeom>
              <a:avLst/>
              <a:gdLst>
                <a:gd name="T0" fmla="*/ 508000 w 340"/>
                <a:gd name="T1" fmla="*/ 1516063 h 996"/>
                <a:gd name="T2" fmla="*/ 504825 w 340"/>
                <a:gd name="T3" fmla="*/ 1531938 h 996"/>
                <a:gd name="T4" fmla="*/ 493713 w 340"/>
                <a:gd name="T5" fmla="*/ 1547813 h 996"/>
                <a:gd name="T6" fmla="*/ 481013 w 340"/>
                <a:gd name="T7" fmla="*/ 1557338 h 996"/>
                <a:gd name="T8" fmla="*/ 463550 w 340"/>
                <a:gd name="T9" fmla="*/ 1563688 h 996"/>
                <a:gd name="T10" fmla="*/ 414338 w 340"/>
                <a:gd name="T11" fmla="*/ 1571625 h 996"/>
                <a:gd name="T12" fmla="*/ 317500 w 340"/>
                <a:gd name="T13" fmla="*/ 1581150 h 996"/>
                <a:gd name="T14" fmla="*/ 222250 w 340"/>
                <a:gd name="T15" fmla="*/ 1581150 h 996"/>
                <a:gd name="T16" fmla="*/ 127000 w 340"/>
                <a:gd name="T17" fmla="*/ 1571625 h 996"/>
                <a:gd name="T18" fmla="*/ 77788 w 340"/>
                <a:gd name="T19" fmla="*/ 1563688 h 996"/>
                <a:gd name="T20" fmla="*/ 60325 w 340"/>
                <a:gd name="T21" fmla="*/ 1557338 h 996"/>
                <a:gd name="T22" fmla="*/ 46038 w 340"/>
                <a:gd name="T23" fmla="*/ 1547813 h 996"/>
                <a:gd name="T24" fmla="*/ 36513 w 340"/>
                <a:gd name="T25" fmla="*/ 1531938 h 996"/>
                <a:gd name="T26" fmla="*/ 31750 w 340"/>
                <a:gd name="T27" fmla="*/ 1516063 h 996"/>
                <a:gd name="T28" fmla="*/ 19050 w 340"/>
                <a:gd name="T29" fmla="*/ 1335088 h 996"/>
                <a:gd name="T30" fmla="*/ 1588 w 340"/>
                <a:gd name="T31" fmla="*/ 973138 h 996"/>
                <a:gd name="T32" fmla="*/ 1588 w 340"/>
                <a:gd name="T33" fmla="*/ 609600 h 996"/>
                <a:gd name="T34" fmla="*/ 15875 w 340"/>
                <a:gd name="T35" fmla="*/ 247650 h 996"/>
                <a:gd name="T36" fmla="*/ 28575 w 340"/>
                <a:gd name="T37" fmla="*/ 65088 h 996"/>
                <a:gd name="T38" fmla="*/ 31750 w 340"/>
                <a:gd name="T39" fmla="*/ 49213 h 996"/>
                <a:gd name="T40" fmla="*/ 42863 w 340"/>
                <a:gd name="T41" fmla="*/ 34925 h 996"/>
                <a:gd name="T42" fmla="*/ 55563 w 340"/>
                <a:gd name="T43" fmla="*/ 25400 h 996"/>
                <a:gd name="T44" fmla="*/ 74613 w 340"/>
                <a:gd name="T45" fmla="*/ 17463 h 996"/>
                <a:gd name="T46" fmla="*/ 122238 w 340"/>
                <a:gd name="T47" fmla="*/ 11113 h 996"/>
                <a:gd name="T48" fmla="*/ 222250 w 340"/>
                <a:gd name="T49" fmla="*/ 1588 h 996"/>
                <a:gd name="T50" fmla="*/ 320675 w 340"/>
                <a:gd name="T51" fmla="*/ 1588 h 996"/>
                <a:gd name="T52" fmla="*/ 417513 w 340"/>
                <a:gd name="T53" fmla="*/ 11113 h 996"/>
                <a:gd name="T54" fmla="*/ 468313 w 340"/>
                <a:gd name="T55" fmla="*/ 17463 h 996"/>
                <a:gd name="T56" fmla="*/ 484188 w 340"/>
                <a:gd name="T57" fmla="*/ 25400 h 996"/>
                <a:gd name="T58" fmla="*/ 498475 w 340"/>
                <a:gd name="T59" fmla="*/ 34925 h 996"/>
                <a:gd name="T60" fmla="*/ 508000 w 340"/>
                <a:gd name="T61" fmla="*/ 49213 h 996"/>
                <a:gd name="T62" fmla="*/ 512763 w 340"/>
                <a:gd name="T63" fmla="*/ 65088 h 996"/>
                <a:gd name="T64" fmla="*/ 527050 w 340"/>
                <a:gd name="T65" fmla="*/ 247650 h 996"/>
                <a:gd name="T66" fmla="*/ 539750 w 340"/>
                <a:gd name="T67" fmla="*/ 609600 h 996"/>
                <a:gd name="T68" fmla="*/ 538163 w 340"/>
                <a:gd name="T69" fmla="*/ 973138 h 996"/>
                <a:gd name="T70" fmla="*/ 522288 w 340"/>
                <a:gd name="T71" fmla="*/ 1335088 h 996"/>
                <a:gd name="T72" fmla="*/ 508000 w 340"/>
                <a:gd name="T73" fmla="*/ 1516063 h 99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40" h="996">
                  <a:moveTo>
                    <a:pt x="320" y="955"/>
                  </a:moveTo>
                  <a:lnTo>
                    <a:pt x="320" y="955"/>
                  </a:lnTo>
                  <a:lnTo>
                    <a:pt x="319" y="960"/>
                  </a:lnTo>
                  <a:lnTo>
                    <a:pt x="318" y="965"/>
                  </a:lnTo>
                  <a:lnTo>
                    <a:pt x="315" y="970"/>
                  </a:lnTo>
                  <a:lnTo>
                    <a:pt x="311" y="975"/>
                  </a:lnTo>
                  <a:lnTo>
                    <a:pt x="308" y="979"/>
                  </a:lnTo>
                  <a:lnTo>
                    <a:pt x="303" y="981"/>
                  </a:lnTo>
                  <a:lnTo>
                    <a:pt x="297" y="984"/>
                  </a:lnTo>
                  <a:lnTo>
                    <a:pt x="292" y="985"/>
                  </a:lnTo>
                  <a:lnTo>
                    <a:pt x="261" y="990"/>
                  </a:lnTo>
                  <a:lnTo>
                    <a:pt x="231" y="994"/>
                  </a:lnTo>
                  <a:lnTo>
                    <a:pt x="200" y="996"/>
                  </a:lnTo>
                  <a:lnTo>
                    <a:pt x="170" y="996"/>
                  </a:lnTo>
                  <a:lnTo>
                    <a:pt x="140" y="996"/>
                  </a:lnTo>
                  <a:lnTo>
                    <a:pt x="110" y="994"/>
                  </a:lnTo>
                  <a:lnTo>
                    <a:pt x="80" y="990"/>
                  </a:lnTo>
                  <a:lnTo>
                    <a:pt x="49" y="985"/>
                  </a:lnTo>
                  <a:lnTo>
                    <a:pt x="43" y="984"/>
                  </a:lnTo>
                  <a:lnTo>
                    <a:pt x="38" y="981"/>
                  </a:lnTo>
                  <a:lnTo>
                    <a:pt x="34" y="979"/>
                  </a:lnTo>
                  <a:lnTo>
                    <a:pt x="29" y="975"/>
                  </a:lnTo>
                  <a:lnTo>
                    <a:pt x="27" y="970"/>
                  </a:lnTo>
                  <a:lnTo>
                    <a:pt x="23" y="965"/>
                  </a:lnTo>
                  <a:lnTo>
                    <a:pt x="22" y="960"/>
                  </a:lnTo>
                  <a:lnTo>
                    <a:pt x="20" y="955"/>
                  </a:lnTo>
                  <a:lnTo>
                    <a:pt x="12" y="841"/>
                  </a:lnTo>
                  <a:lnTo>
                    <a:pt x="5" y="727"/>
                  </a:lnTo>
                  <a:lnTo>
                    <a:pt x="1" y="613"/>
                  </a:lnTo>
                  <a:lnTo>
                    <a:pt x="0" y="499"/>
                  </a:lnTo>
                  <a:lnTo>
                    <a:pt x="1" y="384"/>
                  </a:lnTo>
                  <a:lnTo>
                    <a:pt x="4" y="271"/>
                  </a:lnTo>
                  <a:lnTo>
                    <a:pt x="10" y="156"/>
                  </a:lnTo>
                  <a:lnTo>
                    <a:pt x="18" y="41"/>
                  </a:lnTo>
                  <a:lnTo>
                    <a:pt x="19" y="36"/>
                  </a:lnTo>
                  <a:lnTo>
                    <a:pt x="20" y="31"/>
                  </a:lnTo>
                  <a:lnTo>
                    <a:pt x="23" y="27"/>
                  </a:lnTo>
                  <a:lnTo>
                    <a:pt x="27" y="22"/>
                  </a:lnTo>
                  <a:lnTo>
                    <a:pt x="32" y="19"/>
                  </a:lnTo>
                  <a:lnTo>
                    <a:pt x="35" y="16"/>
                  </a:lnTo>
                  <a:lnTo>
                    <a:pt x="41" y="14"/>
                  </a:lnTo>
                  <a:lnTo>
                    <a:pt x="47" y="11"/>
                  </a:lnTo>
                  <a:lnTo>
                    <a:pt x="77" y="7"/>
                  </a:lnTo>
                  <a:lnTo>
                    <a:pt x="109" y="3"/>
                  </a:lnTo>
                  <a:lnTo>
                    <a:pt x="140" y="1"/>
                  </a:lnTo>
                  <a:lnTo>
                    <a:pt x="170" y="0"/>
                  </a:lnTo>
                  <a:lnTo>
                    <a:pt x="202" y="1"/>
                  </a:lnTo>
                  <a:lnTo>
                    <a:pt x="232" y="3"/>
                  </a:lnTo>
                  <a:lnTo>
                    <a:pt x="263" y="7"/>
                  </a:lnTo>
                  <a:lnTo>
                    <a:pt x="295" y="11"/>
                  </a:lnTo>
                  <a:lnTo>
                    <a:pt x="300" y="14"/>
                  </a:lnTo>
                  <a:lnTo>
                    <a:pt x="305" y="16"/>
                  </a:lnTo>
                  <a:lnTo>
                    <a:pt x="310" y="19"/>
                  </a:lnTo>
                  <a:lnTo>
                    <a:pt x="314" y="22"/>
                  </a:lnTo>
                  <a:lnTo>
                    <a:pt x="318" y="27"/>
                  </a:lnTo>
                  <a:lnTo>
                    <a:pt x="320" y="31"/>
                  </a:lnTo>
                  <a:lnTo>
                    <a:pt x="323" y="36"/>
                  </a:lnTo>
                  <a:lnTo>
                    <a:pt x="323" y="41"/>
                  </a:lnTo>
                  <a:lnTo>
                    <a:pt x="332" y="156"/>
                  </a:lnTo>
                  <a:lnTo>
                    <a:pt x="337" y="271"/>
                  </a:lnTo>
                  <a:lnTo>
                    <a:pt x="340" y="384"/>
                  </a:lnTo>
                  <a:lnTo>
                    <a:pt x="340" y="499"/>
                  </a:lnTo>
                  <a:lnTo>
                    <a:pt x="339" y="613"/>
                  </a:lnTo>
                  <a:lnTo>
                    <a:pt x="335" y="727"/>
                  </a:lnTo>
                  <a:lnTo>
                    <a:pt x="329" y="841"/>
                  </a:lnTo>
                  <a:lnTo>
                    <a:pt x="320" y="955"/>
                  </a:lnTo>
                  <a:close/>
                </a:path>
              </a:pathLst>
            </a:custGeom>
            <a:solidFill>
              <a:srgbClr val="282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97" name="Freeform 266"/>
            <p:cNvSpPr>
              <a:spLocks/>
            </p:cNvSpPr>
            <p:nvPr/>
          </p:nvSpPr>
          <p:spPr bwMode="auto">
            <a:xfrm>
              <a:off x="847726" y="4103688"/>
              <a:ext cx="463550" cy="1487488"/>
            </a:xfrm>
            <a:custGeom>
              <a:avLst/>
              <a:gdLst>
                <a:gd name="T0" fmla="*/ 442913 w 292"/>
                <a:gd name="T1" fmla="*/ 1425575 h 937"/>
                <a:gd name="T2" fmla="*/ 438150 w 292"/>
                <a:gd name="T3" fmla="*/ 1441450 h 937"/>
                <a:gd name="T4" fmla="*/ 423863 w 292"/>
                <a:gd name="T5" fmla="*/ 1458913 h 937"/>
                <a:gd name="T6" fmla="*/ 409575 w 292"/>
                <a:gd name="T7" fmla="*/ 1470025 h 937"/>
                <a:gd name="T8" fmla="*/ 401638 w 292"/>
                <a:gd name="T9" fmla="*/ 1471613 h 937"/>
                <a:gd name="T10" fmla="*/ 317500 w 292"/>
                <a:gd name="T11" fmla="*/ 1484313 h 937"/>
                <a:gd name="T12" fmla="*/ 231775 w 292"/>
                <a:gd name="T13" fmla="*/ 1487488 h 937"/>
                <a:gd name="T14" fmla="*/ 147638 w 292"/>
                <a:gd name="T15" fmla="*/ 1484313 h 937"/>
                <a:gd name="T16" fmla="*/ 61913 w 292"/>
                <a:gd name="T17" fmla="*/ 1471613 h 937"/>
                <a:gd name="T18" fmla="*/ 53975 w 292"/>
                <a:gd name="T19" fmla="*/ 1470025 h 937"/>
                <a:gd name="T20" fmla="*/ 42863 w 292"/>
                <a:gd name="T21" fmla="*/ 1458913 h 937"/>
                <a:gd name="T22" fmla="*/ 26988 w 292"/>
                <a:gd name="T23" fmla="*/ 1441450 h 937"/>
                <a:gd name="T24" fmla="*/ 22225 w 292"/>
                <a:gd name="T25" fmla="*/ 1425575 h 937"/>
                <a:gd name="T26" fmla="*/ 12700 w 292"/>
                <a:gd name="T27" fmla="*/ 1255713 h 937"/>
                <a:gd name="T28" fmla="*/ 1588 w 292"/>
                <a:gd name="T29" fmla="*/ 914400 h 937"/>
                <a:gd name="T30" fmla="*/ 1588 w 292"/>
                <a:gd name="T31" fmla="*/ 573088 h 937"/>
                <a:gd name="T32" fmla="*/ 12700 w 292"/>
                <a:gd name="T33" fmla="*/ 231775 h 937"/>
                <a:gd name="T34" fmla="*/ 22225 w 292"/>
                <a:gd name="T35" fmla="*/ 61913 h 937"/>
                <a:gd name="T36" fmla="*/ 26988 w 292"/>
                <a:gd name="T37" fmla="*/ 46038 h 937"/>
                <a:gd name="T38" fmla="*/ 39688 w 292"/>
                <a:gd name="T39" fmla="*/ 26988 h 937"/>
                <a:gd name="T40" fmla="*/ 53975 w 292"/>
                <a:gd name="T41" fmla="*/ 19050 h 937"/>
                <a:gd name="T42" fmla="*/ 61913 w 292"/>
                <a:gd name="T43" fmla="*/ 15875 h 937"/>
                <a:gd name="T44" fmla="*/ 146050 w 292"/>
                <a:gd name="T45" fmla="*/ 3175 h 937"/>
                <a:gd name="T46" fmla="*/ 231775 w 292"/>
                <a:gd name="T47" fmla="*/ 0 h 937"/>
                <a:gd name="T48" fmla="*/ 317500 w 292"/>
                <a:gd name="T49" fmla="*/ 3175 h 937"/>
                <a:gd name="T50" fmla="*/ 404813 w 292"/>
                <a:gd name="T51" fmla="*/ 15875 h 937"/>
                <a:gd name="T52" fmla="*/ 409575 w 292"/>
                <a:gd name="T53" fmla="*/ 19050 h 937"/>
                <a:gd name="T54" fmla="*/ 423863 w 292"/>
                <a:gd name="T55" fmla="*/ 26988 h 937"/>
                <a:gd name="T56" fmla="*/ 438150 w 292"/>
                <a:gd name="T57" fmla="*/ 46038 h 937"/>
                <a:gd name="T58" fmla="*/ 442913 w 292"/>
                <a:gd name="T59" fmla="*/ 61913 h 937"/>
                <a:gd name="T60" fmla="*/ 452438 w 292"/>
                <a:gd name="T61" fmla="*/ 231775 h 937"/>
                <a:gd name="T62" fmla="*/ 463550 w 292"/>
                <a:gd name="T63" fmla="*/ 573088 h 937"/>
                <a:gd name="T64" fmla="*/ 463550 w 292"/>
                <a:gd name="T65" fmla="*/ 914400 h 937"/>
                <a:gd name="T66" fmla="*/ 452438 w 292"/>
                <a:gd name="T67" fmla="*/ 1255713 h 937"/>
                <a:gd name="T68" fmla="*/ 442913 w 292"/>
                <a:gd name="T69" fmla="*/ 1425575 h 93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292" h="937">
                  <a:moveTo>
                    <a:pt x="279" y="898"/>
                  </a:moveTo>
                  <a:lnTo>
                    <a:pt x="279" y="898"/>
                  </a:lnTo>
                  <a:lnTo>
                    <a:pt x="277" y="903"/>
                  </a:lnTo>
                  <a:lnTo>
                    <a:pt x="276" y="908"/>
                  </a:lnTo>
                  <a:lnTo>
                    <a:pt x="271" y="916"/>
                  </a:lnTo>
                  <a:lnTo>
                    <a:pt x="267" y="919"/>
                  </a:lnTo>
                  <a:lnTo>
                    <a:pt x="263" y="923"/>
                  </a:lnTo>
                  <a:lnTo>
                    <a:pt x="258" y="926"/>
                  </a:lnTo>
                  <a:lnTo>
                    <a:pt x="253" y="927"/>
                  </a:lnTo>
                  <a:lnTo>
                    <a:pt x="227" y="931"/>
                  </a:lnTo>
                  <a:lnTo>
                    <a:pt x="200" y="935"/>
                  </a:lnTo>
                  <a:lnTo>
                    <a:pt x="173" y="937"/>
                  </a:lnTo>
                  <a:lnTo>
                    <a:pt x="146" y="937"/>
                  </a:lnTo>
                  <a:lnTo>
                    <a:pt x="120" y="937"/>
                  </a:lnTo>
                  <a:lnTo>
                    <a:pt x="93" y="935"/>
                  </a:lnTo>
                  <a:lnTo>
                    <a:pt x="66" y="931"/>
                  </a:lnTo>
                  <a:lnTo>
                    <a:pt x="39" y="927"/>
                  </a:lnTo>
                  <a:lnTo>
                    <a:pt x="34" y="926"/>
                  </a:lnTo>
                  <a:lnTo>
                    <a:pt x="30" y="923"/>
                  </a:lnTo>
                  <a:lnTo>
                    <a:pt x="27" y="919"/>
                  </a:lnTo>
                  <a:lnTo>
                    <a:pt x="23" y="916"/>
                  </a:lnTo>
                  <a:lnTo>
                    <a:pt x="17" y="908"/>
                  </a:lnTo>
                  <a:lnTo>
                    <a:pt x="15" y="903"/>
                  </a:lnTo>
                  <a:lnTo>
                    <a:pt x="14" y="898"/>
                  </a:lnTo>
                  <a:lnTo>
                    <a:pt x="8" y="791"/>
                  </a:lnTo>
                  <a:lnTo>
                    <a:pt x="4" y="684"/>
                  </a:lnTo>
                  <a:lnTo>
                    <a:pt x="1" y="576"/>
                  </a:lnTo>
                  <a:lnTo>
                    <a:pt x="0" y="468"/>
                  </a:lnTo>
                  <a:lnTo>
                    <a:pt x="1" y="361"/>
                  </a:lnTo>
                  <a:lnTo>
                    <a:pt x="4" y="253"/>
                  </a:lnTo>
                  <a:lnTo>
                    <a:pt x="8" y="146"/>
                  </a:lnTo>
                  <a:lnTo>
                    <a:pt x="14" y="39"/>
                  </a:lnTo>
                  <a:lnTo>
                    <a:pt x="15" y="34"/>
                  </a:lnTo>
                  <a:lnTo>
                    <a:pt x="17" y="29"/>
                  </a:lnTo>
                  <a:lnTo>
                    <a:pt x="22" y="21"/>
                  </a:lnTo>
                  <a:lnTo>
                    <a:pt x="25" y="17"/>
                  </a:lnTo>
                  <a:lnTo>
                    <a:pt x="30" y="14"/>
                  </a:lnTo>
                  <a:lnTo>
                    <a:pt x="34" y="12"/>
                  </a:lnTo>
                  <a:lnTo>
                    <a:pt x="39" y="10"/>
                  </a:lnTo>
                  <a:lnTo>
                    <a:pt x="66" y="6"/>
                  </a:lnTo>
                  <a:lnTo>
                    <a:pt x="92" y="2"/>
                  </a:lnTo>
                  <a:lnTo>
                    <a:pt x="120" y="1"/>
                  </a:lnTo>
                  <a:lnTo>
                    <a:pt x="146" y="0"/>
                  </a:lnTo>
                  <a:lnTo>
                    <a:pt x="173" y="1"/>
                  </a:lnTo>
                  <a:lnTo>
                    <a:pt x="200" y="2"/>
                  </a:lnTo>
                  <a:lnTo>
                    <a:pt x="227" y="6"/>
                  </a:lnTo>
                  <a:lnTo>
                    <a:pt x="255" y="10"/>
                  </a:lnTo>
                  <a:lnTo>
                    <a:pt x="258" y="12"/>
                  </a:lnTo>
                  <a:lnTo>
                    <a:pt x="263" y="14"/>
                  </a:lnTo>
                  <a:lnTo>
                    <a:pt x="267" y="17"/>
                  </a:lnTo>
                  <a:lnTo>
                    <a:pt x="271" y="21"/>
                  </a:lnTo>
                  <a:lnTo>
                    <a:pt x="276" y="29"/>
                  </a:lnTo>
                  <a:lnTo>
                    <a:pt x="277" y="34"/>
                  </a:lnTo>
                  <a:lnTo>
                    <a:pt x="279" y="39"/>
                  </a:lnTo>
                  <a:lnTo>
                    <a:pt x="285" y="146"/>
                  </a:lnTo>
                  <a:lnTo>
                    <a:pt x="290" y="253"/>
                  </a:lnTo>
                  <a:lnTo>
                    <a:pt x="292" y="361"/>
                  </a:lnTo>
                  <a:lnTo>
                    <a:pt x="292" y="468"/>
                  </a:lnTo>
                  <a:lnTo>
                    <a:pt x="292" y="576"/>
                  </a:lnTo>
                  <a:lnTo>
                    <a:pt x="290" y="684"/>
                  </a:lnTo>
                  <a:lnTo>
                    <a:pt x="285" y="791"/>
                  </a:lnTo>
                  <a:lnTo>
                    <a:pt x="279" y="898"/>
                  </a:lnTo>
                  <a:close/>
                </a:path>
              </a:pathLst>
            </a:cu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98" name="Freeform 267"/>
            <p:cNvSpPr>
              <a:spLocks/>
            </p:cNvSpPr>
            <p:nvPr/>
          </p:nvSpPr>
          <p:spPr bwMode="auto">
            <a:xfrm>
              <a:off x="822326" y="4027488"/>
              <a:ext cx="493713" cy="452438"/>
            </a:xfrm>
            <a:custGeom>
              <a:avLst/>
              <a:gdLst>
                <a:gd name="T0" fmla="*/ 31750 w 311"/>
                <a:gd name="T1" fmla="*/ 87313 h 285"/>
                <a:gd name="T2" fmla="*/ 31750 w 311"/>
                <a:gd name="T3" fmla="*/ 87313 h 285"/>
                <a:gd name="T4" fmla="*/ 31750 w 311"/>
                <a:gd name="T5" fmla="*/ 79375 h 285"/>
                <a:gd name="T6" fmla="*/ 34925 w 311"/>
                <a:gd name="T7" fmla="*/ 71438 h 285"/>
                <a:gd name="T8" fmla="*/ 39688 w 311"/>
                <a:gd name="T9" fmla="*/ 63500 h 285"/>
                <a:gd name="T10" fmla="*/ 46038 w 311"/>
                <a:gd name="T11" fmla="*/ 57150 h 285"/>
                <a:gd name="T12" fmla="*/ 52388 w 311"/>
                <a:gd name="T13" fmla="*/ 49213 h 285"/>
                <a:gd name="T14" fmla="*/ 60325 w 311"/>
                <a:gd name="T15" fmla="*/ 46038 h 285"/>
                <a:gd name="T16" fmla="*/ 68263 w 311"/>
                <a:gd name="T17" fmla="*/ 41275 h 285"/>
                <a:gd name="T18" fmla="*/ 76200 w 311"/>
                <a:gd name="T19" fmla="*/ 39688 h 285"/>
                <a:gd name="T20" fmla="*/ 76200 w 311"/>
                <a:gd name="T21" fmla="*/ 39688 h 285"/>
                <a:gd name="T22" fmla="*/ 125413 w 311"/>
                <a:gd name="T23" fmla="*/ 31750 h 285"/>
                <a:gd name="T24" fmla="*/ 173038 w 311"/>
                <a:gd name="T25" fmla="*/ 25400 h 285"/>
                <a:gd name="T26" fmla="*/ 222250 w 311"/>
                <a:gd name="T27" fmla="*/ 22225 h 285"/>
                <a:gd name="T28" fmla="*/ 271463 w 311"/>
                <a:gd name="T29" fmla="*/ 22225 h 285"/>
                <a:gd name="T30" fmla="*/ 319088 w 311"/>
                <a:gd name="T31" fmla="*/ 23813 h 285"/>
                <a:gd name="T32" fmla="*/ 368300 w 311"/>
                <a:gd name="T33" fmla="*/ 28575 h 285"/>
                <a:gd name="T34" fmla="*/ 417513 w 311"/>
                <a:gd name="T35" fmla="*/ 33338 h 285"/>
                <a:gd name="T36" fmla="*/ 465138 w 311"/>
                <a:gd name="T37" fmla="*/ 41275 h 285"/>
                <a:gd name="T38" fmla="*/ 465138 w 311"/>
                <a:gd name="T39" fmla="*/ 41275 h 285"/>
                <a:gd name="T40" fmla="*/ 473075 w 311"/>
                <a:gd name="T41" fmla="*/ 44450 h 285"/>
                <a:gd name="T42" fmla="*/ 479425 w 311"/>
                <a:gd name="T43" fmla="*/ 47625 h 285"/>
                <a:gd name="T44" fmla="*/ 493713 w 311"/>
                <a:gd name="T45" fmla="*/ 55563 h 285"/>
                <a:gd name="T46" fmla="*/ 493713 w 311"/>
                <a:gd name="T47" fmla="*/ 55563 h 285"/>
                <a:gd name="T48" fmla="*/ 487363 w 311"/>
                <a:gd name="T49" fmla="*/ 44450 h 285"/>
                <a:gd name="T50" fmla="*/ 477838 w 311"/>
                <a:gd name="T51" fmla="*/ 31750 h 285"/>
                <a:gd name="T52" fmla="*/ 465138 w 311"/>
                <a:gd name="T53" fmla="*/ 23813 h 285"/>
                <a:gd name="T54" fmla="*/ 450850 w 311"/>
                <a:gd name="T55" fmla="*/ 17463 h 285"/>
                <a:gd name="T56" fmla="*/ 450850 w 311"/>
                <a:gd name="T57" fmla="*/ 17463 h 285"/>
                <a:gd name="T58" fmla="*/ 401638 w 311"/>
                <a:gd name="T59" fmla="*/ 9525 h 285"/>
                <a:gd name="T60" fmla="*/ 354013 w 311"/>
                <a:gd name="T61" fmla="*/ 3175 h 285"/>
                <a:gd name="T62" fmla="*/ 304800 w 311"/>
                <a:gd name="T63" fmla="*/ 1588 h 285"/>
                <a:gd name="T64" fmla="*/ 257175 w 311"/>
                <a:gd name="T65" fmla="*/ 0 h 285"/>
                <a:gd name="T66" fmla="*/ 209550 w 311"/>
                <a:gd name="T67" fmla="*/ 1588 h 285"/>
                <a:gd name="T68" fmla="*/ 161925 w 311"/>
                <a:gd name="T69" fmla="*/ 3175 h 285"/>
                <a:gd name="T70" fmla="*/ 114300 w 311"/>
                <a:gd name="T71" fmla="*/ 9525 h 285"/>
                <a:gd name="T72" fmla="*/ 65088 w 311"/>
                <a:gd name="T73" fmla="*/ 17463 h 285"/>
                <a:gd name="T74" fmla="*/ 65088 w 311"/>
                <a:gd name="T75" fmla="*/ 17463 h 285"/>
                <a:gd name="T76" fmla="*/ 55563 w 311"/>
                <a:gd name="T77" fmla="*/ 22225 h 285"/>
                <a:gd name="T78" fmla="*/ 47625 w 311"/>
                <a:gd name="T79" fmla="*/ 25400 h 285"/>
                <a:gd name="T80" fmla="*/ 41275 w 311"/>
                <a:gd name="T81" fmla="*/ 30163 h 285"/>
                <a:gd name="T82" fmla="*/ 33338 w 311"/>
                <a:gd name="T83" fmla="*/ 36513 h 285"/>
                <a:gd name="T84" fmla="*/ 30163 w 311"/>
                <a:gd name="T85" fmla="*/ 44450 h 285"/>
                <a:gd name="T86" fmla="*/ 23813 w 311"/>
                <a:gd name="T87" fmla="*/ 52388 h 285"/>
                <a:gd name="T88" fmla="*/ 22225 w 311"/>
                <a:gd name="T89" fmla="*/ 60325 h 285"/>
                <a:gd name="T90" fmla="*/ 19050 w 311"/>
                <a:gd name="T91" fmla="*/ 68263 h 285"/>
                <a:gd name="T92" fmla="*/ 19050 w 311"/>
                <a:gd name="T93" fmla="*/ 68263 h 285"/>
                <a:gd name="T94" fmla="*/ 9525 w 311"/>
                <a:gd name="T95" fmla="*/ 231775 h 285"/>
                <a:gd name="T96" fmla="*/ 1588 w 311"/>
                <a:gd name="T97" fmla="*/ 352425 h 285"/>
                <a:gd name="T98" fmla="*/ 0 w 311"/>
                <a:gd name="T99" fmla="*/ 425450 h 285"/>
                <a:gd name="T100" fmla="*/ 0 w 311"/>
                <a:gd name="T101" fmla="*/ 452438 h 285"/>
                <a:gd name="T102" fmla="*/ 1588 w 311"/>
                <a:gd name="T103" fmla="*/ 447675 h 285"/>
                <a:gd name="T104" fmla="*/ 3175 w 311"/>
                <a:gd name="T105" fmla="*/ 431800 h 285"/>
                <a:gd name="T106" fmla="*/ 9525 w 311"/>
                <a:gd name="T107" fmla="*/ 366713 h 285"/>
                <a:gd name="T108" fmla="*/ 19050 w 311"/>
                <a:gd name="T109" fmla="*/ 252413 h 285"/>
                <a:gd name="T110" fmla="*/ 31750 w 311"/>
                <a:gd name="T111" fmla="*/ 87313 h 285"/>
                <a:gd name="T112" fmla="*/ 31750 w 311"/>
                <a:gd name="T113" fmla="*/ 87313 h 28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311" h="285">
                  <a:moveTo>
                    <a:pt x="20" y="55"/>
                  </a:moveTo>
                  <a:lnTo>
                    <a:pt x="20" y="55"/>
                  </a:lnTo>
                  <a:lnTo>
                    <a:pt x="20" y="50"/>
                  </a:lnTo>
                  <a:lnTo>
                    <a:pt x="22" y="45"/>
                  </a:lnTo>
                  <a:lnTo>
                    <a:pt x="25" y="40"/>
                  </a:lnTo>
                  <a:lnTo>
                    <a:pt x="29" y="36"/>
                  </a:lnTo>
                  <a:lnTo>
                    <a:pt x="33" y="31"/>
                  </a:lnTo>
                  <a:lnTo>
                    <a:pt x="38" y="29"/>
                  </a:lnTo>
                  <a:lnTo>
                    <a:pt x="43" y="26"/>
                  </a:lnTo>
                  <a:lnTo>
                    <a:pt x="48" y="25"/>
                  </a:lnTo>
                  <a:lnTo>
                    <a:pt x="79" y="20"/>
                  </a:lnTo>
                  <a:lnTo>
                    <a:pt x="109" y="16"/>
                  </a:lnTo>
                  <a:lnTo>
                    <a:pt x="140" y="14"/>
                  </a:lnTo>
                  <a:lnTo>
                    <a:pt x="171" y="14"/>
                  </a:lnTo>
                  <a:lnTo>
                    <a:pt x="201" y="15"/>
                  </a:lnTo>
                  <a:lnTo>
                    <a:pt x="232" y="18"/>
                  </a:lnTo>
                  <a:lnTo>
                    <a:pt x="263" y="21"/>
                  </a:lnTo>
                  <a:lnTo>
                    <a:pt x="293" y="26"/>
                  </a:lnTo>
                  <a:lnTo>
                    <a:pt x="298" y="28"/>
                  </a:lnTo>
                  <a:lnTo>
                    <a:pt x="302" y="30"/>
                  </a:lnTo>
                  <a:lnTo>
                    <a:pt x="311" y="35"/>
                  </a:lnTo>
                  <a:lnTo>
                    <a:pt x="307" y="28"/>
                  </a:lnTo>
                  <a:lnTo>
                    <a:pt x="301" y="20"/>
                  </a:lnTo>
                  <a:lnTo>
                    <a:pt x="293" y="15"/>
                  </a:lnTo>
                  <a:lnTo>
                    <a:pt x="284" y="11"/>
                  </a:lnTo>
                  <a:lnTo>
                    <a:pt x="253" y="6"/>
                  </a:lnTo>
                  <a:lnTo>
                    <a:pt x="223" y="2"/>
                  </a:lnTo>
                  <a:lnTo>
                    <a:pt x="192" y="1"/>
                  </a:lnTo>
                  <a:lnTo>
                    <a:pt x="162" y="0"/>
                  </a:lnTo>
                  <a:lnTo>
                    <a:pt x="132" y="1"/>
                  </a:lnTo>
                  <a:lnTo>
                    <a:pt x="102" y="2"/>
                  </a:lnTo>
                  <a:lnTo>
                    <a:pt x="72" y="6"/>
                  </a:lnTo>
                  <a:lnTo>
                    <a:pt x="41" y="11"/>
                  </a:lnTo>
                  <a:lnTo>
                    <a:pt x="35" y="14"/>
                  </a:lnTo>
                  <a:lnTo>
                    <a:pt x="30" y="16"/>
                  </a:lnTo>
                  <a:lnTo>
                    <a:pt x="26" y="19"/>
                  </a:lnTo>
                  <a:lnTo>
                    <a:pt x="21" y="23"/>
                  </a:lnTo>
                  <a:lnTo>
                    <a:pt x="19" y="28"/>
                  </a:lnTo>
                  <a:lnTo>
                    <a:pt x="15" y="33"/>
                  </a:lnTo>
                  <a:lnTo>
                    <a:pt x="14" y="38"/>
                  </a:lnTo>
                  <a:lnTo>
                    <a:pt x="12" y="43"/>
                  </a:lnTo>
                  <a:lnTo>
                    <a:pt x="6" y="146"/>
                  </a:lnTo>
                  <a:lnTo>
                    <a:pt x="1" y="222"/>
                  </a:lnTo>
                  <a:lnTo>
                    <a:pt x="0" y="268"/>
                  </a:lnTo>
                  <a:lnTo>
                    <a:pt x="0" y="285"/>
                  </a:lnTo>
                  <a:lnTo>
                    <a:pt x="1" y="282"/>
                  </a:lnTo>
                  <a:lnTo>
                    <a:pt x="2" y="272"/>
                  </a:lnTo>
                  <a:lnTo>
                    <a:pt x="6" y="231"/>
                  </a:lnTo>
                  <a:lnTo>
                    <a:pt x="12" y="159"/>
                  </a:lnTo>
                  <a:lnTo>
                    <a:pt x="20" y="55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99" name="Freeform 268"/>
            <p:cNvSpPr>
              <a:spLocks/>
            </p:cNvSpPr>
            <p:nvPr/>
          </p:nvSpPr>
          <p:spPr bwMode="auto">
            <a:xfrm>
              <a:off x="847726" y="4103688"/>
              <a:ext cx="363538" cy="841375"/>
            </a:xfrm>
            <a:custGeom>
              <a:avLst/>
              <a:gdLst>
                <a:gd name="T0" fmla="*/ 325438 w 229"/>
                <a:gd name="T1" fmla="*/ 15875 h 530"/>
                <a:gd name="T2" fmla="*/ 325438 w 229"/>
                <a:gd name="T3" fmla="*/ 15875 h 530"/>
                <a:gd name="T4" fmla="*/ 363538 w 229"/>
                <a:gd name="T5" fmla="*/ 9525 h 530"/>
                <a:gd name="T6" fmla="*/ 363538 w 229"/>
                <a:gd name="T7" fmla="*/ 9525 h 530"/>
                <a:gd name="T8" fmla="*/ 325438 w 229"/>
                <a:gd name="T9" fmla="*/ 6350 h 530"/>
                <a:gd name="T10" fmla="*/ 288925 w 229"/>
                <a:gd name="T11" fmla="*/ 1588 h 530"/>
                <a:gd name="T12" fmla="*/ 250825 w 229"/>
                <a:gd name="T13" fmla="*/ 0 h 530"/>
                <a:gd name="T14" fmla="*/ 212725 w 229"/>
                <a:gd name="T15" fmla="*/ 0 h 530"/>
                <a:gd name="T16" fmla="*/ 176213 w 229"/>
                <a:gd name="T17" fmla="*/ 1588 h 530"/>
                <a:gd name="T18" fmla="*/ 138113 w 229"/>
                <a:gd name="T19" fmla="*/ 6350 h 530"/>
                <a:gd name="T20" fmla="*/ 100013 w 229"/>
                <a:gd name="T21" fmla="*/ 9525 h 530"/>
                <a:gd name="T22" fmla="*/ 61913 w 229"/>
                <a:gd name="T23" fmla="*/ 15875 h 530"/>
                <a:gd name="T24" fmla="*/ 61913 w 229"/>
                <a:gd name="T25" fmla="*/ 15875 h 530"/>
                <a:gd name="T26" fmla="*/ 53975 w 229"/>
                <a:gd name="T27" fmla="*/ 19050 h 530"/>
                <a:gd name="T28" fmla="*/ 47625 w 229"/>
                <a:gd name="T29" fmla="*/ 22225 h 530"/>
                <a:gd name="T30" fmla="*/ 39688 w 229"/>
                <a:gd name="T31" fmla="*/ 26988 h 530"/>
                <a:gd name="T32" fmla="*/ 34925 w 229"/>
                <a:gd name="T33" fmla="*/ 33338 h 530"/>
                <a:gd name="T34" fmla="*/ 26988 w 229"/>
                <a:gd name="T35" fmla="*/ 46038 h 530"/>
                <a:gd name="T36" fmla="*/ 23813 w 229"/>
                <a:gd name="T37" fmla="*/ 53975 h 530"/>
                <a:gd name="T38" fmla="*/ 22225 w 229"/>
                <a:gd name="T39" fmla="*/ 61913 h 530"/>
                <a:gd name="T40" fmla="*/ 22225 w 229"/>
                <a:gd name="T41" fmla="*/ 61913 h 530"/>
                <a:gd name="T42" fmla="*/ 12700 w 229"/>
                <a:gd name="T43" fmla="*/ 255588 h 530"/>
                <a:gd name="T44" fmla="*/ 4763 w 229"/>
                <a:gd name="T45" fmla="*/ 452438 h 530"/>
                <a:gd name="T46" fmla="*/ 0 w 229"/>
                <a:gd name="T47" fmla="*/ 646113 h 530"/>
                <a:gd name="T48" fmla="*/ 0 w 229"/>
                <a:gd name="T49" fmla="*/ 839788 h 530"/>
                <a:gd name="T50" fmla="*/ 0 w 229"/>
                <a:gd name="T51" fmla="*/ 839788 h 530"/>
                <a:gd name="T52" fmla="*/ 63500 w 229"/>
                <a:gd name="T53" fmla="*/ 841375 h 530"/>
                <a:gd name="T54" fmla="*/ 128588 w 229"/>
                <a:gd name="T55" fmla="*/ 839788 h 530"/>
                <a:gd name="T56" fmla="*/ 190500 w 229"/>
                <a:gd name="T57" fmla="*/ 833438 h 530"/>
                <a:gd name="T58" fmla="*/ 254000 w 229"/>
                <a:gd name="T59" fmla="*/ 825500 h 530"/>
                <a:gd name="T60" fmla="*/ 254000 w 229"/>
                <a:gd name="T61" fmla="*/ 825500 h 530"/>
                <a:gd name="T62" fmla="*/ 261938 w 229"/>
                <a:gd name="T63" fmla="*/ 823913 h 530"/>
                <a:gd name="T64" fmla="*/ 269875 w 229"/>
                <a:gd name="T65" fmla="*/ 819150 h 530"/>
                <a:gd name="T66" fmla="*/ 276225 w 229"/>
                <a:gd name="T67" fmla="*/ 814388 h 530"/>
                <a:gd name="T68" fmla="*/ 282575 w 229"/>
                <a:gd name="T69" fmla="*/ 808038 h 530"/>
                <a:gd name="T70" fmla="*/ 288925 w 229"/>
                <a:gd name="T71" fmla="*/ 801688 h 530"/>
                <a:gd name="T72" fmla="*/ 290513 w 229"/>
                <a:gd name="T73" fmla="*/ 795338 h 530"/>
                <a:gd name="T74" fmla="*/ 293688 w 229"/>
                <a:gd name="T75" fmla="*/ 787400 h 530"/>
                <a:gd name="T76" fmla="*/ 293688 w 229"/>
                <a:gd name="T77" fmla="*/ 779463 h 530"/>
                <a:gd name="T78" fmla="*/ 293688 w 229"/>
                <a:gd name="T79" fmla="*/ 779463 h 530"/>
                <a:gd name="T80" fmla="*/ 293688 w 229"/>
                <a:gd name="T81" fmla="*/ 746125 h 530"/>
                <a:gd name="T82" fmla="*/ 298450 w 229"/>
                <a:gd name="T83" fmla="*/ 711200 h 530"/>
                <a:gd name="T84" fmla="*/ 298450 w 229"/>
                <a:gd name="T85" fmla="*/ 711200 h 530"/>
                <a:gd name="T86" fmla="*/ 296863 w 229"/>
                <a:gd name="T87" fmla="*/ 385763 h 530"/>
                <a:gd name="T88" fmla="*/ 290513 w 229"/>
                <a:gd name="T89" fmla="*/ 61913 h 530"/>
                <a:gd name="T90" fmla="*/ 290513 w 229"/>
                <a:gd name="T91" fmla="*/ 61913 h 530"/>
                <a:gd name="T92" fmla="*/ 292100 w 229"/>
                <a:gd name="T93" fmla="*/ 53975 h 530"/>
                <a:gd name="T94" fmla="*/ 293688 w 229"/>
                <a:gd name="T95" fmla="*/ 46038 h 530"/>
                <a:gd name="T96" fmla="*/ 296863 w 229"/>
                <a:gd name="T97" fmla="*/ 39688 h 530"/>
                <a:gd name="T98" fmla="*/ 300038 w 229"/>
                <a:gd name="T99" fmla="*/ 33338 h 530"/>
                <a:gd name="T100" fmla="*/ 306388 w 229"/>
                <a:gd name="T101" fmla="*/ 26988 h 530"/>
                <a:gd name="T102" fmla="*/ 312738 w 229"/>
                <a:gd name="T103" fmla="*/ 22225 h 530"/>
                <a:gd name="T104" fmla="*/ 317500 w 229"/>
                <a:gd name="T105" fmla="*/ 19050 h 530"/>
                <a:gd name="T106" fmla="*/ 325438 w 229"/>
                <a:gd name="T107" fmla="*/ 15875 h 530"/>
                <a:gd name="T108" fmla="*/ 325438 w 229"/>
                <a:gd name="T109" fmla="*/ 15875 h 53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229" h="530">
                  <a:moveTo>
                    <a:pt x="205" y="10"/>
                  </a:moveTo>
                  <a:lnTo>
                    <a:pt x="205" y="10"/>
                  </a:lnTo>
                  <a:lnTo>
                    <a:pt x="229" y="6"/>
                  </a:lnTo>
                  <a:lnTo>
                    <a:pt x="205" y="4"/>
                  </a:lnTo>
                  <a:lnTo>
                    <a:pt x="182" y="1"/>
                  </a:lnTo>
                  <a:lnTo>
                    <a:pt x="158" y="0"/>
                  </a:lnTo>
                  <a:lnTo>
                    <a:pt x="134" y="0"/>
                  </a:lnTo>
                  <a:lnTo>
                    <a:pt x="111" y="1"/>
                  </a:lnTo>
                  <a:lnTo>
                    <a:pt x="87" y="4"/>
                  </a:lnTo>
                  <a:lnTo>
                    <a:pt x="63" y="6"/>
                  </a:lnTo>
                  <a:lnTo>
                    <a:pt x="39" y="10"/>
                  </a:lnTo>
                  <a:lnTo>
                    <a:pt x="34" y="12"/>
                  </a:lnTo>
                  <a:lnTo>
                    <a:pt x="30" y="14"/>
                  </a:lnTo>
                  <a:lnTo>
                    <a:pt x="25" y="17"/>
                  </a:lnTo>
                  <a:lnTo>
                    <a:pt x="22" y="21"/>
                  </a:lnTo>
                  <a:lnTo>
                    <a:pt x="17" y="29"/>
                  </a:lnTo>
                  <a:lnTo>
                    <a:pt x="15" y="34"/>
                  </a:lnTo>
                  <a:lnTo>
                    <a:pt x="14" y="39"/>
                  </a:lnTo>
                  <a:lnTo>
                    <a:pt x="8" y="161"/>
                  </a:lnTo>
                  <a:lnTo>
                    <a:pt x="3" y="285"/>
                  </a:lnTo>
                  <a:lnTo>
                    <a:pt x="0" y="407"/>
                  </a:lnTo>
                  <a:lnTo>
                    <a:pt x="0" y="529"/>
                  </a:lnTo>
                  <a:lnTo>
                    <a:pt x="40" y="530"/>
                  </a:lnTo>
                  <a:lnTo>
                    <a:pt x="81" y="529"/>
                  </a:lnTo>
                  <a:lnTo>
                    <a:pt x="120" y="525"/>
                  </a:lnTo>
                  <a:lnTo>
                    <a:pt x="160" y="520"/>
                  </a:lnTo>
                  <a:lnTo>
                    <a:pt x="165" y="519"/>
                  </a:lnTo>
                  <a:lnTo>
                    <a:pt x="170" y="516"/>
                  </a:lnTo>
                  <a:lnTo>
                    <a:pt x="174" y="513"/>
                  </a:lnTo>
                  <a:lnTo>
                    <a:pt x="178" y="509"/>
                  </a:lnTo>
                  <a:lnTo>
                    <a:pt x="182" y="505"/>
                  </a:lnTo>
                  <a:lnTo>
                    <a:pt x="183" y="501"/>
                  </a:lnTo>
                  <a:lnTo>
                    <a:pt x="185" y="496"/>
                  </a:lnTo>
                  <a:lnTo>
                    <a:pt x="185" y="491"/>
                  </a:lnTo>
                  <a:lnTo>
                    <a:pt x="185" y="470"/>
                  </a:lnTo>
                  <a:lnTo>
                    <a:pt x="188" y="448"/>
                  </a:lnTo>
                  <a:lnTo>
                    <a:pt x="187" y="243"/>
                  </a:lnTo>
                  <a:lnTo>
                    <a:pt x="183" y="39"/>
                  </a:lnTo>
                  <a:lnTo>
                    <a:pt x="184" y="34"/>
                  </a:lnTo>
                  <a:lnTo>
                    <a:pt x="185" y="29"/>
                  </a:lnTo>
                  <a:lnTo>
                    <a:pt x="187" y="25"/>
                  </a:lnTo>
                  <a:lnTo>
                    <a:pt x="189" y="21"/>
                  </a:lnTo>
                  <a:lnTo>
                    <a:pt x="193" y="17"/>
                  </a:lnTo>
                  <a:lnTo>
                    <a:pt x="197" y="14"/>
                  </a:lnTo>
                  <a:lnTo>
                    <a:pt x="200" y="12"/>
                  </a:lnTo>
                  <a:lnTo>
                    <a:pt x="205" y="10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00" name="Freeform 269"/>
            <p:cNvSpPr>
              <a:spLocks/>
            </p:cNvSpPr>
            <p:nvPr/>
          </p:nvSpPr>
          <p:spPr bwMode="auto">
            <a:xfrm>
              <a:off x="815976" y="4997450"/>
              <a:ext cx="38100" cy="547688"/>
            </a:xfrm>
            <a:custGeom>
              <a:avLst/>
              <a:gdLst>
                <a:gd name="T0" fmla="*/ 38100 w 24"/>
                <a:gd name="T1" fmla="*/ 541338 h 345"/>
                <a:gd name="T2" fmla="*/ 38100 w 24"/>
                <a:gd name="T3" fmla="*/ 541338 h 345"/>
                <a:gd name="T4" fmla="*/ 36513 w 24"/>
                <a:gd name="T5" fmla="*/ 546100 h 345"/>
                <a:gd name="T6" fmla="*/ 31750 w 24"/>
                <a:gd name="T7" fmla="*/ 547688 h 345"/>
                <a:gd name="T8" fmla="*/ 31750 w 24"/>
                <a:gd name="T9" fmla="*/ 547688 h 345"/>
                <a:gd name="T10" fmla="*/ 31750 w 24"/>
                <a:gd name="T11" fmla="*/ 547688 h 345"/>
                <a:gd name="T12" fmla="*/ 28575 w 24"/>
                <a:gd name="T13" fmla="*/ 546100 h 345"/>
                <a:gd name="T14" fmla="*/ 25400 w 24"/>
                <a:gd name="T15" fmla="*/ 541338 h 345"/>
                <a:gd name="T16" fmla="*/ 25400 w 24"/>
                <a:gd name="T17" fmla="*/ 541338 h 345"/>
                <a:gd name="T18" fmla="*/ 17463 w 24"/>
                <a:gd name="T19" fmla="*/ 407988 h 345"/>
                <a:gd name="T20" fmla="*/ 9525 w 24"/>
                <a:gd name="T21" fmla="*/ 274638 h 345"/>
                <a:gd name="T22" fmla="*/ 3175 w 24"/>
                <a:gd name="T23" fmla="*/ 139700 h 345"/>
                <a:gd name="T24" fmla="*/ 0 w 24"/>
                <a:gd name="T25" fmla="*/ 6350 h 345"/>
                <a:gd name="T26" fmla="*/ 0 w 24"/>
                <a:gd name="T27" fmla="*/ 6350 h 345"/>
                <a:gd name="T28" fmla="*/ 1588 w 24"/>
                <a:gd name="T29" fmla="*/ 1588 h 345"/>
                <a:gd name="T30" fmla="*/ 6350 w 24"/>
                <a:gd name="T31" fmla="*/ 0 h 345"/>
                <a:gd name="T32" fmla="*/ 6350 w 24"/>
                <a:gd name="T33" fmla="*/ 0 h 345"/>
                <a:gd name="T34" fmla="*/ 6350 w 24"/>
                <a:gd name="T35" fmla="*/ 0 h 345"/>
                <a:gd name="T36" fmla="*/ 12700 w 24"/>
                <a:gd name="T37" fmla="*/ 1588 h 345"/>
                <a:gd name="T38" fmla="*/ 14288 w 24"/>
                <a:gd name="T39" fmla="*/ 6350 h 345"/>
                <a:gd name="T40" fmla="*/ 14288 w 24"/>
                <a:gd name="T41" fmla="*/ 6350 h 345"/>
                <a:gd name="T42" fmla="*/ 15875 w 24"/>
                <a:gd name="T43" fmla="*/ 139700 h 345"/>
                <a:gd name="T44" fmla="*/ 22225 w 24"/>
                <a:gd name="T45" fmla="*/ 274638 h 345"/>
                <a:gd name="T46" fmla="*/ 28575 w 24"/>
                <a:gd name="T47" fmla="*/ 407988 h 345"/>
                <a:gd name="T48" fmla="*/ 38100 w 24"/>
                <a:gd name="T49" fmla="*/ 541338 h 345"/>
                <a:gd name="T50" fmla="*/ 38100 w 24"/>
                <a:gd name="T51" fmla="*/ 541338 h 34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" h="345">
                  <a:moveTo>
                    <a:pt x="24" y="341"/>
                  </a:moveTo>
                  <a:lnTo>
                    <a:pt x="24" y="341"/>
                  </a:lnTo>
                  <a:lnTo>
                    <a:pt x="23" y="344"/>
                  </a:lnTo>
                  <a:lnTo>
                    <a:pt x="20" y="345"/>
                  </a:lnTo>
                  <a:lnTo>
                    <a:pt x="18" y="344"/>
                  </a:lnTo>
                  <a:lnTo>
                    <a:pt x="16" y="341"/>
                  </a:lnTo>
                  <a:lnTo>
                    <a:pt x="11" y="257"/>
                  </a:lnTo>
                  <a:lnTo>
                    <a:pt x="6" y="173"/>
                  </a:lnTo>
                  <a:lnTo>
                    <a:pt x="2" y="88"/>
                  </a:lnTo>
                  <a:lnTo>
                    <a:pt x="0" y="4"/>
                  </a:lnTo>
                  <a:lnTo>
                    <a:pt x="1" y="1"/>
                  </a:lnTo>
                  <a:lnTo>
                    <a:pt x="4" y="0"/>
                  </a:lnTo>
                  <a:lnTo>
                    <a:pt x="8" y="1"/>
                  </a:lnTo>
                  <a:lnTo>
                    <a:pt x="9" y="4"/>
                  </a:lnTo>
                  <a:lnTo>
                    <a:pt x="10" y="88"/>
                  </a:lnTo>
                  <a:lnTo>
                    <a:pt x="14" y="173"/>
                  </a:lnTo>
                  <a:lnTo>
                    <a:pt x="18" y="257"/>
                  </a:lnTo>
                  <a:lnTo>
                    <a:pt x="24" y="341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01" name="Freeform 270"/>
            <p:cNvSpPr>
              <a:spLocks/>
            </p:cNvSpPr>
            <p:nvPr/>
          </p:nvSpPr>
          <p:spPr bwMode="auto">
            <a:xfrm>
              <a:off x="1427163" y="4181475"/>
              <a:ext cx="12700" cy="1671638"/>
            </a:xfrm>
            <a:custGeom>
              <a:avLst/>
              <a:gdLst>
                <a:gd name="T0" fmla="*/ 12700 w 8"/>
                <a:gd name="T1" fmla="*/ 22225 h 1053"/>
                <a:gd name="T2" fmla="*/ 12700 w 8"/>
                <a:gd name="T3" fmla="*/ 22225 h 1053"/>
                <a:gd name="T4" fmla="*/ 12700 w 8"/>
                <a:gd name="T5" fmla="*/ 12700 h 1053"/>
                <a:gd name="T6" fmla="*/ 11113 w 8"/>
                <a:gd name="T7" fmla="*/ 6350 h 1053"/>
                <a:gd name="T8" fmla="*/ 7938 w 8"/>
                <a:gd name="T9" fmla="*/ 1588 h 1053"/>
                <a:gd name="T10" fmla="*/ 4763 w 8"/>
                <a:gd name="T11" fmla="*/ 0 h 1053"/>
                <a:gd name="T12" fmla="*/ 4763 w 8"/>
                <a:gd name="T13" fmla="*/ 0 h 1053"/>
                <a:gd name="T14" fmla="*/ 0 w 8"/>
                <a:gd name="T15" fmla="*/ 0 h 1053"/>
                <a:gd name="T16" fmla="*/ 0 w 8"/>
                <a:gd name="T17" fmla="*/ 0 h 1053"/>
                <a:gd name="T18" fmla="*/ 0 w 8"/>
                <a:gd name="T19" fmla="*/ 1671638 h 1053"/>
                <a:gd name="T20" fmla="*/ 0 w 8"/>
                <a:gd name="T21" fmla="*/ 1671638 h 1053"/>
                <a:gd name="T22" fmla="*/ 4763 w 8"/>
                <a:gd name="T23" fmla="*/ 1671638 h 1053"/>
                <a:gd name="T24" fmla="*/ 4763 w 8"/>
                <a:gd name="T25" fmla="*/ 1671638 h 1053"/>
                <a:gd name="T26" fmla="*/ 7938 w 8"/>
                <a:gd name="T27" fmla="*/ 1668463 h 1053"/>
                <a:gd name="T28" fmla="*/ 11113 w 8"/>
                <a:gd name="T29" fmla="*/ 1663700 h 1053"/>
                <a:gd name="T30" fmla="*/ 12700 w 8"/>
                <a:gd name="T31" fmla="*/ 1647825 h 1053"/>
                <a:gd name="T32" fmla="*/ 12700 w 8"/>
                <a:gd name="T33" fmla="*/ 1647825 h 1053"/>
                <a:gd name="T34" fmla="*/ 12700 w 8"/>
                <a:gd name="T35" fmla="*/ 22225 h 1053"/>
                <a:gd name="T36" fmla="*/ 12700 w 8"/>
                <a:gd name="T37" fmla="*/ 22225 h 105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8" h="1053">
                  <a:moveTo>
                    <a:pt x="8" y="14"/>
                  </a:moveTo>
                  <a:lnTo>
                    <a:pt x="8" y="14"/>
                  </a:lnTo>
                  <a:lnTo>
                    <a:pt x="8" y="8"/>
                  </a:lnTo>
                  <a:lnTo>
                    <a:pt x="7" y="4"/>
                  </a:lnTo>
                  <a:lnTo>
                    <a:pt x="5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1053"/>
                  </a:lnTo>
                  <a:lnTo>
                    <a:pt x="3" y="1053"/>
                  </a:lnTo>
                  <a:lnTo>
                    <a:pt x="5" y="1051"/>
                  </a:lnTo>
                  <a:lnTo>
                    <a:pt x="7" y="1048"/>
                  </a:lnTo>
                  <a:lnTo>
                    <a:pt x="8" y="1038"/>
                  </a:lnTo>
                  <a:lnTo>
                    <a:pt x="8" y="14"/>
                  </a:lnTo>
                  <a:close/>
                </a:path>
              </a:pathLst>
            </a:custGeom>
            <a:solidFill>
              <a:srgbClr val="282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02" name="Freeform 271"/>
            <p:cNvSpPr>
              <a:spLocks/>
            </p:cNvSpPr>
            <p:nvPr/>
          </p:nvSpPr>
          <p:spPr bwMode="auto">
            <a:xfrm>
              <a:off x="1560513" y="3967163"/>
              <a:ext cx="1458913" cy="1120775"/>
            </a:xfrm>
            <a:custGeom>
              <a:avLst/>
              <a:gdLst>
                <a:gd name="T0" fmla="*/ 1458913 w 919"/>
                <a:gd name="T1" fmla="*/ 1066800 h 706"/>
                <a:gd name="T2" fmla="*/ 1458913 w 919"/>
                <a:gd name="T3" fmla="*/ 1066800 h 706"/>
                <a:gd name="T4" fmla="*/ 1458913 w 919"/>
                <a:gd name="T5" fmla="*/ 1077913 h 706"/>
                <a:gd name="T6" fmla="*/ 1455738 w 919"/>
                <a:gd name="T7" fmla="*/ 1087438 h 706"/>
                <a:gd name="T8" fmla="*/ 1450975 w 919"/>
                <a:gd name="T9" fmla="*/ 1096963 h 706"/>
                <a:gd name="T10" fmla="*/ 1443038 w 919"/>
                <a:gd name="T11" fmla="*/ 1104900 h 706"/>
                <a:gd name="T12" fmla="*/ 1435100 w 919"/>
                <a:gd name="T13" fmla="*/ 1109663 h 706"/>
                <a:gd name="T14" fmla="*/ 1427163 w 919"/>
                <a:gd name="T15" fmla="*/ 1116013 h 706"/>
                <a:gd name="T16" fmla="*/ 1417638 w 919"/>
                <a:gd name="T17" fmla="*/ 1117600 h 706"/>
                <a:gd name="T18" fmla="*/ 1404938 w 919"/>
                <a:gd name="T19" fmla="*/ 1120775 h 706"/>
                <a:gd name="T20" fmla="*/ 1404938 w 919"/>
                <a:gd name="T21" fmla="*/ 1120775 h 706"/>
                <a:gd name="T22" fmla="*/ 50800 w 919"/>
                <a:gd name="T23" fmla="*/ 1120775 h 706"/>
                <a:gd name="T24" fmla="*/ 50800 w 919"/>
                <a:gd name="T25" fmla="*/ 1120775 h 706"/>
                <a:gd name="T26" fmla="*/ 41275 w 919"/>
                <a:gd name="T27" fmla="*/ 1117600 h 706"/>
                <a:gd name="T28" fmla="*/ 31750 w 919"/>
                <a:gd name="T29" fmla="*/ 1116013 h 706"/>
                <a:gd name="T30" fmla="*/ 20638 w 919"/>
                <a:gd name="T31" fmla="*/ 1109663 h 706"/>
                <a:gd name="T32" fmla="*/ 15875 w 919"/>
                <a:gd name="T33" fmla="*/ 1104900 h 706"/>
                <a:gd name="T34" fmla="*/ 7938 w 919"/>
                <a:gd name="T35" fmla="*/ 1096963 h 706"/>
                <a:gd name="T36" fmla="*/ 3175 w 919"/>
                <a:gd name="T37" fmla="*/ 1087438 h 706"/>
                <a:gd name="T38" fmla="*/ 0 w 919"/>
                <a:gd name="T39" fmla="*/ 1077913 h 706"/>
                <a:gd name="T40" fmla="*/ 0 w 919"/>
                <a:gd name="T41" fmla="*/ 1066800 h 706"/>
                <a:gd name="T42" fmla="*/ 0 w 919"/>
                <a:gd name="T43" fmla="*/ 1066800 h 706"/>
                <a:gd name="T44" fmla="*/ 0 w 919"/>
                <a:gd name="T45" fmla="*/ 117475 h 706"/>
                <a:gd name="T46" fmla="*/ 0 w 919"/>
                <a:gd name="T47" fmla="*/ 117475 h 706"/>
                <a:gd name="T48" fmla="*/ 0 w 919"/>
                <a:gd name="T49" fmla="*/ 106363 h 706"/>
                <a:gd name="T50" fmla="*/ 3175 w 919"/>
                <a:gd name="T51" fmla="*/ 96838 h 706"/>
                <a:gd name="T52" fmla="*/ 7938 w 919"/>
                <a:gd name="T53" fmla="*/ 85725 h 706"/>
                <a:gd name="T54" fmla="*/ 12700 w 919"/>
                <a:gd name="T55" fmla="*/ 77788 h 706"/>
                <a:gd name="T56" fmla="*/ 20638 w 919"/>
                <a:gd name="T57" fmla="*/ 69850 h 706"/>
                <a:gd name="T58" fmla="*/ 31750 w 919"/>
                <a:gd name="T59" fmla="*/ 61913 h 706"/>
                <a:gd name="T60" fmla="*/ 41275 w 919"/>
                <a:gd name="T61" fmla="*/ 58738 h 706"/>
                <a:gd name="T62" fmla="*/ 50800 w 919"/>
                <a:gd name="T63" fmla="*/ 55563 h 706"/>
                <a:gd name="T64" fmla="*/ 50800 w 919"/>
                <a:gd name="T65" fmla="*/ 55563 h 706"/>
                <a:gd name="T66" fmla="*/ 134938 w 919"/>
                <a:gd name="T67" fmla="*/ 42863 h 706"/>
                <a:gd name="T68" fmla="*/ 220663 w 919"/>
                <a:gd name="T69" fmla="*/ 31750 h 706"/>
                <a:gd name="T70" fmla="*/ 304800 w 919"/>
                <a:gd name="T71" fmla="*/ 22225 h 706"/>
                <a:gd name="T72" fmla="*/ 388938 w 919"/>
                <a:gd name="T73" fmla="*/ 14288 h 706"/>
                <a:gd name="T74" fmla="*/ 474663 w 919"/>
                <a:gd name="T75" fmla="*/ 7938 h 706"/>
                <a:gd name="T76" fmla="*/ 558800 w 919"/>
                <a:gd name="T77" fmla="*/ 4763 h 706"/>
                <a:gd name="T78" fmla="*/ 642938 w 919"/>
                <a:gd name="T79" fmla="*/ 1588 h 706"/>
                <a:gd name="T80" fmla="*/ 728663 w 919"/>
                <a:gd name="T81" fmla="*/ 0 h 706"/>
                <a:gd name="T82" fmla="*/ 812800 w 919"/>
                <a:gd name="T83" fmla="*/ 1588 h 706"/>
                <a:gd name="T84" fmla="*/ 898525 w 919"/>
                <a:gd name="T85" fmla="*/ 4763 h 706"/>
                <a:gd name="T86" fmla="*/ 982663 w 919"/>
                <a:gd name="T87" fmla="*/ 7938 h 706"/>
                <a:gd name="T88" fmla="*/ 1069975 w 919"/>
                <a:gd name="T89" fmla="*/ 14288 h 706"/>
                <a:gd name="T90" fmla="*/ 1152525 w 919"/>
                <a:gd name="T91" fmla="*/ 22225 h 706"/>
                <a:gd name="T92" fmla="*/ 1236663 w 919"/>
                <a:gd name="T93" fmla="*/ 31750 h 706"/>
                <a:gd name="T94" fmla="*/ 1320800 w 919"/>
                <a:gd name="T95" fmla="*/ 42863 h 706"/>
                <a:gd name="T96" fmla="*/ 1406525 w 919"/>
                <a:gd name="T97" fmla="*/ 55563 h 706"/>
                <a:gd name="T98" fmla="*/ 1406525 w 919"/>
                <a:gd name="T99" fmla="*/ 55563 h 706"/>
                <a:gd name="T100" fmla="*/ 1417638 w 919"/>
                <a:gd name="T101" fmla="*/ 58738 h 706"/>
                <a:gd name="T102" fmla="*/ 1427163 w 919"/>
                <a:gd name="T103" fmla="*/ 61913 h 706"/>
                <a:gd name="T104" fmla="*/ 1435100 w 919"/>
                <a:gd name="T105" fmla="*/ 69850 h 706"/>
                <a:gd name="T106" fmla="*/ 1443038 w 919"/>
                <a:gd name="T107" fmla="*/ 77788 h 706"/>
                <a:gd name="T108" fmla="*/ 1450975 w 919"/>
                <a:gd name="T109" fmla="*/ 85725 h 706"/>
                <a:gd name="T110" fmla="*/ 1455738 w 919"/>
                <a:gd name="T111" fmla="*/ 96838 h 706"/>
                <a:gd name="T112" fmla="*/ 1458913 w 919"/>
                <a:gd name="T113" fmla="*/ 106363 h 706"/>
                <a:gd name="T114" fmla="*/ 1458913 w 919"/>
                <a:gd name="T115" fmla="*/ 117475 h 706"/>
                <a:gd name="T116" fmla="*/ 1458913 w 919"/>
                <a:gd name="T117" fmla="*/ 117475 h 706"/>
                <a:gd name="T118" fmla="*/ 1458913 w 919"/>
                <a:gd name="T119" fmla="*/ 1066800 h 706"/>
                <a:gd name="T120" fmla="*/ 1458913 w 919"/>
                <a:gd name="T121" fmla="*/ 1066800 h 70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919" h="706">
                  <a:moveTo>
                    <a:pt x="919" y="672"/>
                  </a:moveTo>
                  <a:lnTo>
                    <a:pt x="919" y="672"/>
                  </a:lnTo>
                  <a:lnTo>
                    <a:pt x="919" y="679"/>
                  </a:lnTo>
                  <a:lnTo>
                    <a:pt x="917" y="685"/>
                  </a:lnTo>
                  <a:lnTo>
                    <a:pt x="914" y="691"/>
                  </a:lnTo>
                  <a:lnTo>
                    <a:pt x="909" y="696"/>
                  </a:lnTo>
                  <a:lnTo>
                    <a:pt x="904" y="699"/>
                  </a:lnTo>
                  <a:lnTo>
                    <a:pt x="899" y="703"/>
                  </a:lnTo>
                  <a:lnTo>
                    <a:pt x="893" y="704"/>
                  </a:lnTo>
                  <a:lnTo>
                    <a:pt x="885" y="706"/>
                  </a:lnTo>
                  <a:lnTo>
                    <a:pt x="32" y="706"/>
                  </a:lnTo>
                  <a:lnTo>
                    <a:pt x="26" y="704"/>
                  </a:lnTo>
                  <a:lnTo>
                    <a:pt x="20" y="703"/>
                  </a:lnTo>
                  <a:lnTo>
                    <a:pt x="13" y="699"/>
                  </a:lnTo>
                  <a:lnTo>
                    <a:pt x="10" y="696"/>
                  </a:lnTo>
                  <a:lnTo>
                    <a:pt x="5" y="691"/>
                  </a:lnTo>
                  <a:lnTo>
                    <a:pt x="2" y="685"/>
                  </a:lnTo>
                  <a:lnTo>
                    <a:pt x="0" y="679"/>
                  </a:lnTo>
                  <a:lnTo>
                    <a:pt x="0" y="672"/>
                  </a:lnTo>
                  <a:lnTo>
                    <a:pt x="0" y="74"/>
                  </a:lnTo>
                  <a:lnTo>
                    <a:pt x="0" y="67"/>
                  </a:lnTo>
                  <a:lnTo>
                    <a:pt x="2" y="61"/>
                  </a:lnTo>
                  <a:lnTo>
                    <a:pt x="5" y="54"/>
                  </a:lnTo>
                  <a:lnTo>
                    <a:pt x="8" y="49"/>
                  </a:lnTo>
                  <a:lnTo>
                    <a:pt x="13" y="44"/>
                  </a:lnTo>
                  <a:lnTo>
                    <a:pt x="20" y="39"/>
                  </a:lnTo>
                  <a:lnTo>
                    <a:pt x="26" y="37"/>
                  </a:lnTo>
                  <a:lnTo>
                    <a:pt x="32" y="35"/>
                  </a:lnTo>
                  <a:lnTo>
                    <a:pt x="85" y="27"/>
                  </a:lnTo>
                  <a:lnTo>
                    <a:pt x="139" y="20"/>
                  </a:lnTo>
                  <a:lnTo>
                    <a:pt x="192" y="14"/>
                  </a:lnTo>
                  <a:lnTo>
                    <a:pt x="245" y="9"/>
                  </a:lnTo>
                  <a:lnTo>
                    <a:pt x="299" y="5"/>
                  </a:lnTo>
                  <a:lnTo>
                    <a:pt x="352" y="3"/>
                  </a:lnTo>
                  <a:lnTo>
                    <a:pt x="405" y="1"/>
                  </a:lnTo>
                  <a:lnTo>
                    <a:pt x="459" y="0"/>
                  </a:lnTo>
                  <a:lnTo>
                    <a:pt x="512" y="1"/>
                  </a:lnTo>
                  <a:lnTo>
                    <a:pt x="566" y="3"/>
                  </a:lnTo>
                  <a:lnTo>
                    <a:pt x="619" y="5"/>
                  </a:lnTo>
                  <a:lnTo>
                    <a:pt x="674" y="9"/>
                  </a:lnTo>
                  <a:lnTo>
                    <a:pt x="726" y="14"/>
                  </a:lnTo>
                  <a:lnTo>
                    <a:pt x="779" y="20"/>
                  </a:lnTo>
                  <a:lnTo>
                    <a:pt x="832" y="27"/>
                  </a:lnTo>
                  <a:lnTo>
                    <a:pt x="886" y="35"/>
                  </a:lnTo>
                  <a:lnTo>
                    <a:pt x="893" y="37"/>
                  </a:lnTo>
                  <a:lnTo>
                    <a:pt x="899" y="39"/>
                  </a:lnTo>
                  <a:lnTo>
                    <a:pt x="904" y="44"/>
                  </a:lnTo>
                  <a:lnTo>
                    <a:pt x="909" y="49"/>
                  </a:lnTo>
                  <a:lnTo>
                    <a:pt x="914" y="54"/>
                  </a:lnTo>
                  <a:lnTo>
                    <a:pt x="917" y="61"/>
                  </a:lnTo>
                  <a:lnTo>
                    <a:pt x="919" y="67"/>
                  </a:lnTo>
                  <a:lnTo>
                    <a:pt x="919" y="74"/>
                  </a:lnTo>
                  <a:lnTo>
                    <a:pt x="919" y="672"/>
                  </a:lnTo>
                  <a:close/>
                </a:path>
              </a:pathLst>
            </a:custGeom>
            <a:solidFill>
              <a:srgbClr val="CDD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03" name="Freeform 272"/>
            <p:cNvSpPr>
              <a:spLocks/>
            </p:cNvSpPr>
            <p:nvPr/>
          </p:nvSpPr>
          <p:spPr bwMode="auto">
            <a:xfrm>
              <a:off x="1585913" y="4051300"/>
              <a:ext cx="1408113" cy="1016000"/>
            </a:xfrm>
            <a:custGeom>
              <a:avLst/>
              <a:gdLst>
                <a:gd name="T0" fmla="*/ 1408113 w 887"/>
                <a:gd name="T1" fmla="*/ 966788 h 640"/>
                <a:gd name="T2" fmla="*/ 1408113 w 887"/>
                <a:gd name="T3" fmla="*/ 966788 h 640"/>
                <a:gd name="T4" fmla="*/ 1406525 w 887"/>
                <a:gd name="T5" fmla="*/ 976313 h 640"/>
                <a:gd name="T6" fmla="*/ 1403350 w 887"/>
                <a:gd name="T7" fmla="*/ 985838 h 640"/>
                <a:gd name="T8" fmla="*/ 1400175 w 887"/>
                <a:gd name="T9" fmla="*/ 993775 h 640"/>
                <a:gd name="T10" fmla="*/ 1392238 w 887"/>
                <a:gd name="T11" fmla="*/ 1001713 h 640"/>
                <a:gd name="T12" fmla="*/ 1385888 w 887"/>
                <a:gd name="T13" fmla="*/ 1008063 h 640"/>
                <a:gd name="T14" fmla="*/ 1376363 w 887"/>
                <a:gd name="T15" fmla="*/ 1012825 h 640"/>
                <a:gd name="T16" fmla="*/ 1365250 w 887"/>
                <a:gd name="T17" fmla="*/ 1016000 h 640"/>
                <a:gd name="T18" fmla="*/ 1355725 w 887"/>
                <a:gd name="T19" fmla="*/ 1016000 h 640"/>
                <a:gd name="T20" fmla="*/ 52388 w 887"/>
                <a:gd name="T21" fmla="*/ 1016000 h 640"/>
                <a:gd name="T22" fmla="*/ 52388 w 887"/>
                <a:gd name="T23" fmla="*/ 1016000 h 640"/>
                <a:gd name="T24" fmla="*/ 39688 w 887"/>
                <a:gd name="T25" fmla="*/ 1016000 h 640"/>
                <a:gd name="T26" fmla="*/ 31750 w 887"/>
                <a:gd name="T27" fmla="*/ 1012825 h 640"/>
                <a:gd name="T28" fmla="*/ 22225 w 887"/>
                <a:gd name="T29" fmla="*/ 1008063 h 640"/>
                <a:gd name="T30" fmla="*/ 14288 w 887"/>
                <a:gd name="T31" fmla="*/ 1001713 h 640"/>
                <a:gd name="T32" fmla="*/ 7938 w 887"/>
                <a:gd name="T33" fmla="*/ 993775 h 640"/>
                <a:gd name="T34" fmla="*/ 3175 w 887"/>
                <a:gd name="T35" fmla="*/ 985838 h 640"/>
                <a:gd name="T36" fmla="*/ 0 w 887"/>
                <a:gd name="T37" fmla="*/ 976313 h 640"/>
                <a:gd name="T38" fmla="*/ 0 w 887"/>
                <a:gd name="T39" fmla="*/ 966788 h 640"/>
                <a:gd name="T40" fmla="*/ 0 w 887"/>
                <a:gd name="T41" fmla="*/ 50800 h 640"/>
                <a:gd name="T42" fmla="*/ 0 w 887"/>
                <a:gd name="T43" fmla="*/ 50800 h 640"/>
                <a:gd name="T44" fmla="*/ 0 w 887"/>
                <a:gd name="T45" fmla="*/ 39688 h 640"/>
                <a:gd name="T46" fmla="*/ 3175 w 887"/>
                <a:gd name="T47" fmla="*/ 30163 h 640"/>
                <a:gd name="T48" fmla="*/ 7938 w 887"/>
                <a:gd name="T49" fmla="*/ 22225 h 640"/>
                <a:gd name="T50" fmla="*/ 14288 w 887"/>
                <a:gd name="T51" fmla="*/ 14288 h 640"/>
                <a:gd name="T52" fmla="*/ 22225 w 887"/>
                <a:gd name="T53" fmla="*/ 7938 h 640"/>
                <a:gd name="T54" fmla="*/ 31750 w 887"/>
                <a:gd name="T55" fmla="*/ 4763 h 640"/>
                <a:gd name="T56" fmla="*/ 39688 w 887"/>
                <a:gd name="T57" fmla="*/ 0 h 640"/>
                <a:gd name="T58" fmla="*/ 52388 w 887"/>
                <a:gd name="T59" fmla="*/ 0 h 640"/>
                <a:gd name="T60" fmla="*/ 1355725 w 887"/>
                <a:gd name="T61" fmla="*/ 0 h 640"/>
                <a:gd name="T62" fmla="*/ 1355725 w 887"/>
                <a:gd name="T63" fmla="*/ 0 h 640"/>
                <a:gd name="T64" fmla="*/ 1365250 w 887"/>
                <a:gd name="T65" fmla="*/ 0 h 640"/>
                <a:gd name="T66" fmla="*/ 1376363 w 887"/>
                <a:gd name="T67" fmla="*/ 4763 h 640"/>
                <a:gd name="T68" fmla="*/ 1385888 w 887"/>
                <a:gd name="T69" fmla="*/ 7938 h 640"/>
                <a:gd name="T70" fmla="*/ 1392238 w 887"/>
                <a:gd name="T71" fmla="*/ 14288 h 640"/>
                <a:gd name="T72" fmla="*/ 1400175 w 887"/>
                <a:gd name="T73" fmla="*/ 22225 h 640"/>
                <a:gd name="T74" fmla="*/ 1403350 w 887"/>
                <a:gd name="T75" fmla="*/ 30163 h 640"/>
                <a:gd name="T76" fmla="*/ 1406525 w 887"/>
                <a:gd name="T77" fmla="*/ 39688 h 640"/>
                <a:gd name="T78" fmla="*/ 1408113 w 887"/>
                <a:gd name="T79" fmla="*/ 50800 h 640"/>
                <a:gd name="T80" fmla="*/ 1408113 w 887"/>
                <a:gd name="T81" fmla="*/ 966788 h 64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887" h="640">
                  <a:moveTo>
                    <a:pt x="887" y="609"/>
                  </a:moveTo>
                  <a:lnTo>
                    <a:pt x="887" y="609"/>
                  </a:lnTo>
                  <a:lnTo>
                    <a:pt x="886" y="615"/>
                  </a:lnTo>
                  <a:lnTo>
                    <a:pt x="884" y="621"/>
                  </a:lnTo>
                  <a:lnTo>
                    <a:pt x="882" y="626"/>
                  </a:lnTo>
                  <a:lnTo>
                    <a:pt x="877" y="631"/>
                  </a:lnTo>
                  <a:lnTo>
                    <a:pt x="873" y="635"/>
                  </a:lnTo>
                  <a:lnTo>
                    <a:pt x="867" y="638"/>
                  </a:lnTo>
                  <a:lnTo>
                    <a:pt x="860" y="640"/>
                  </a:lnTo>
                  <a:lnTo>
                    <a:pt x="854" y="640"/>
                  </a:lnTo>
                  <a:lnTo>
                    <a:pt x="33" y="640"/>
                  </a:lnTo>
                  <a:lnTo>
                    <a:pt x="25" y="640"/>
                  </a:lnTo>
                  <a:lnTo>
                    <a:pt x="20" y="638"/>
                  </a:lnTo>
                  <a:lnTo>
                    <a:pt x="14" y="635"/>
                  </a:lnTo>
                  <a:lnTo>
                    <a:pt x="9" y="631"/>
                  </a:lnTo>
                  <a:lnTo>
                    <a:pt x="5" y="626"/>
                  </a:lnTo>
                  <a:lnTo>
                    <a:pt x="2" y="621"/>
                  </a:lnTo>
                  <a:lnTo>
                    <a:pt x="0" y="615"/>
                  </a:lnTo>
                  <a:lnTo>
                    <a:pt x="0" y="609"/>
                  </a:lnTo>
                  <a:lnTo>
                    <a:pt x="0" y="32"/>
                  </a:lnTo>
                  <a:lnTo>
                    <a:pt x="0" y="25"/>
                  </a:lnTo>
                  <a:lnTo>
                    <a:pt x="2" y="19"/>
                  </a:lnTo>
                  <a:lnTo>
                    <a:pt x="5" y="14"/>
                  </a:lnTo>
                  <a:lnTo>
                    <a:pt x="9" y="9"/>
                  </a:lnTo>
                  <a:lnTo>
                    <a:pt x="14" y="5"/>
                  </a:lnTo>
                  <a:lnTo>
                    <a:pt x="20" y="3"/>
                  </a:lnTo>
                  <a:lnTo>
                    <a:pt x="25" y="0"/>
                  </a:lnTo>
                  <a:lnTo>
                    <a:pt x="33" y="0"/>
                  </a:lnTo>
                  <a:lnTo>
                    <a:pt x="854" y="0"/>
                  </a:lnTo>
                  <a:lnTo>
                    <a:pt x="860" y="0"/>
                  </a:lnTo>
                  <a:lnTo>
                    <a:pt x="867" y="3"/>
                  </a:lnTo>
                  <a:lnTo>
                    <a:pt x="873" y="5"/>
                  </a:lnTo>
                  <a:lnTo>
                    <a:pt x="877" y="9"/>
                  </a:lnTo>
                  <a:lnTo>
                    <a:pt x="882" y="14"/>
                  </a:lnTo>
                  <a:lnTo>
                    <a:pt x="884" y="19"/>
                  </a:lnTo>
                  <a:lnTo>
                    <a:pt x="886" y="25"/>
                  </a:lnTo>
                  <a:lnTo>
                    <a:pt x="887" y="32"/>
                  </a:lnTo>
                  <a:lnTo>
                    <a:pt x="887" y="609"/>
                  </a:lnTo>
                  <a:close/>
                </a:path>
              </a:pathLst>
            </a:custGeom>
            <a:solidFill>
              <a:srgbClr val="E5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04" name="Freeform 273"/>
            <p:cNvSpPr>
              <a:spLocks/>
            </p:cNvSpPr>
            <p:nvPr/>
          </p:nvSpPr>
          <p:spPr bwMode="auto">
            <a:xfrm>
              <a:off x="1641476" y="4003675"/>
              <a:ext cx="1296988" cy="23813"/>
            </a:xfrm>
            <a:custGeom>
              <a:avLst/>
              <a:gdLst>
                <a:gd name="T0" fmla="*/ 3175 w 817"/>
                <a:gd name="T1" fmla="*/ 23813 h 15"/>
                <a:gd name="T2" fmla="*/ 1292225 w 817"/>
                <a:gd name="T3" fmla="*/ 23813 h 15"/>
                <a:gd name="T4" fmla="*/ 1292225 w 817"/>
                <a:gd name="T5" fmla="*/ 23813 h 15"/>
                <a:gd name="T6" fmla="*/ 1296988 w 817"/>
                <a:gd name="T7" fmla="*/ 22225 h 15"/>
                <a:gd name="T8" fmla="*/ 1296988 w 817"/>
                <a:gd name="T9" fmla="*/ 22225 h 15"/>
                <a:gd name="T10" fmla="*/ 1292225 w 817"/>
                <a:gd name="T11" fmla="*/ 19050 h 15"/>
                <a:gd name="T12" fmla="*/ 1282700 w 817"/>
                <a:gd name="T13" fmla="*/ 17463 h 15"/>
                <a:gd name="T14" fmla="*/ 1244600 w 817"/>
                <a:gd name="T15" fmla="*/ 14288 h 15"/>
                <a:gd name="T16" fmla="*/ 1184275 w 817"/>
                <a:gd name="T17" fmla="*/ 9525 h 15"/>
                <a:gd name="T18" fmla="*/ 1106488 w 817"/>
                <a:gd name="T19" fmla="*/ 6350 h 15"/>
                <a:gd name="T20" fmla="*/ 900113 w 817"/>
                <a:gd name="T21" fmla="*/ 1588 h 15"/>
                <a:gd name="T22" fmla="*/ 647700 w 817"/>
                <a:gd name="T23" fmla="*/ 0 h 15"/>
                <a:gd name="T24" fmla="*/ 647700 w 817"/>
                <a:gd name="T25" fmla="*/ 0 h 15"/>
                <a:gd name="T26" fmla="*/ 396875 w 817"/>
                <a:gd name="T27" fmla="*/ 1588 h 15"/>
                <a:gd name="T28" fmla="*/ 190500 w 817"/>
                <a:gd name="T29" fmla="*/ 6350 h 15"/>
                <a:gd name="T30" fmla="*/ 111125 w 817"/>
                <a:gd name="T31" fmla="*/ 9525 h 15"/>
                <a:gd name="T32" fmla="*/ 50800 w 817"/>
                <a:gd name="T33" fmla="*/ 14288 h 15"/>
                <a:gd name="T34" fmla="*/ 14288 w 817"/>
                <a:gd name="T35" fmla="*/ 17463 h 15"/>
                <a:gd name="T36" fmla="*/ 4763 w 817"/>
                <a:gd name="T37" fmla="*/ 19050 h 15"/>
                <a:gd name="T38" fmla="*/ 0 w 817"/>
                <a:gd name="T39" fmla="*/ 22225 h 15"/>
                <a:gd name="T40" fmla="*/ 0 w 817"/>
                <a:gd name="T41" fmla="*/ 22225 h 15"/>
                <a:gd name="T42" fmla="*/ 3175 w 817"/>
                <a:gd name="T43" fmla="*/ 23813 h 15"/>
                <a:gd name="T44" fmla="*/ 3175 w 817"/>
                <a:gd name="T45" fmla="*/ 23813 h 1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817" h="15">
                  <a:moveTo>
                    <a:pt x="2" y="15"/>
                  </a:moveTo>
                  <a:lnTo>
                    <a:pt x="814" y="15"/>
                  </a:lnTo>
                  <a:lnTo>
                    <a:pt x="817" y="14"/>
                  </a:lnTo>
                  <a:lnTo>
                    <a:pt x="814" y="12"/>
                  </a:lnTo>
                  <a:lnTo>
                    <a:pt x="808" y="11"/>
                  </a:lnTo>
                  <a:lnTo>
                    <a:pt x="784" y="9"/>
                  </a:lnTo>
                  <a:lnTo>
                    <a:pt x="746" y="6"/>
                  </a:lnTo>
                  <a:lnTo>
                    <a:pt x="697" y="4"/>
                  </a:lnTo>
                  <a:lnTo>
                    <a:pt x="567" y="1"/>
                  </a:lnTo>
                  <a:lnTo>
                    <a:pt x="408" y="0"/>
                  </a:lnTo>
                  <a:lnTo>
                    <a:pt x="250" y="1"/>
                  </a:lnTo>
                  <a:lnTo>
                    <a:pt x="120" y="4"/>
                  </a:lnTo>
                  <a:lnTo>
                    <a:pt x="70" y="6"/>
                  </a:lnTo>
                  <a:lnTo>
                    <a:pt x="32" y="9"/>
                  </a:lnTo>
                  <a:lnTo>
                    <a:pt x="9" y="11"/>
                  </a:lnTo>
                  <a:lnTo>
                    <a:pt x="3" y="12"/>
                  </a:lnTo>
                  <a:lnTo>
                    <a:pt x="0" y="14"/>
                  </a:lnTo>
                  <a:lnTo>
                    <a:pt x="2" y="15"/>
                  </a:lnTo>
                  <a:close/>
                </a:path>
              </a:pathLst>
            </a:custGeom>
            <a:solidFill>
              <a:srgbClr val="B7BE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05" name="Rectangle 274"/>
            <p:cNvSpPr>
              <a:spLocks noChangeArrowheads="1"/>
            </p:cNvSpPr>
            <p:nvPr/>
          </p:nvSpPr>
          <p:spPr bwMode="auto">
            <a:xfrm>
              <a:off x="1695451" y="4151313"/>
              <a:ext cx="1166813" cy="684213"/>
            </a:xfrm>
            <a:prstGeom prst="rect">
              <a:avLst/>
            </a:prstGeom>
            <a:solidFill>
              <a:srgbClr val="B7BE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pt-BR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" panose="020F0502020204030203" pitchFamily="34" charset="0"/>
                <a:cs typeface="Spica Neue Light"/>
              </a:endParaRPr>
            </a:p>
          </p:txBody>
        </p:sp>
        <p:sp>
          <p:nvSpPr>
            <p:cNvPr id="52406" name="Rectangle 275"/>
            <p:cNvSpPr>
              <a:spLocks noChangeArrowheads="1"/>
            </p:cNvSpPr>
            <p:nvPr/>
          </p:nvSpPr>
          <p:spPr bwMode="auto">
            <a:xfrm>
              <a:off x="1716088" y="4171950"/>
              <a:ext cx="1123950" cy="649288"/>
            </a:xfrm>
            <a:prstGeom prst="rect">
              <a:avLst/>
            </a:prstGeom>
            <a:solidFill>
              <a:srgbClr val="74B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pt-BR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" panose="020F0502020204030203" pitchFamily="34" charset="0"/>
                <a:cs typeface="Spica Neue Light"/>
              </a:endParaRPr>
            </a:p>
          </p:txBody>
        </p:sp>
        <p:sp>
          <p:nvSpPr>
            <p:cNvPr id="52407" name="Freeform 276"/>
            <p:cNvSpPr>
              <a:spLocks/>
            </p:cNvSpPr>
            <p:nvPr/>
          </p:nvSpPr>
          <p:spPr bwMode="auto">
            <a:xfrm>
              <a:off x="1716088" y="4171950"/>
              <a:ext cx="547688" cy="649288"/>
            </a:xfrm>
            <a:custGeom>
              <a:avLst/>
              <a:gdLst>
                <a:gd name="T0" fmla="*/ 547688 w 345"/>
                <a:gd name="T1" fmla="*/ 0 h 409"/>
                <a:gd name="T2" fmla="*/ 127000 w 345"/>
                <a:gd name="T3" fmla="*/ 0 h 409"/>
                <a:gd name="T4" fmla="*/ 0 w 345"/>
                <a:gd name="T5" fmla="*/ 320675 h 409"/>
                <a:gd name="T6" fmla="*/ 0 w 345"/>
                <a:gd name="T7" fmla="*/ 649288 h 409"/>
                <a:gd name="T8" fmla="*/ 292100 w 345"/>
                <a:gd name="T9" fmla="*/ 649288 h 409"/>
                <a:gd name="T10" fmla="*/ 547688 w 345"/>
                <a:gd name="T11" fmla="*/ 0 h 40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45" h="409">
                  <a:moveTo>
                    <a:pt x="345" y="0"/>
                  </a:moveTo>
                  <a:lnTo>
                    <a:pt x="80" y="0"/>
                  </a:lnTo>
                  <a:lnTo>
                    <a:pt x="0" y="202"/>
                  </a:lnTo>
                  <a:lnTo>
                    <a:pt x="0" y="409"/>
                  </a:lnTo>
                  <a:lnTo>
                    <a:pt x="184" y="409"/>
                  </a:lnTo>
                  <a:lnTo>
                    <a:pt x="345" y="0"/>
                  </a:lnTo>
                  <a:close/>
                </a:path>
              </a:pathLst>
            </a:custGeom>
            <a:solidFill>
              <a:srgbClr val="7EC8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08" name="Freeform 277"/>
            <p:cNvSpPr>
              <a:spLocks/>
            </p:cNvSpPr>
            <p:nvPr/>
          </p:nvSpPr>
          <p:spPr bwMode="auto">
            <a:xfrm>
              <a:off x="2084388" y="4171950"/>
              <a:ext cx="415925" cy="649288"/>
            </a:xfrm>
            <a:custGeom>
              <a:avLst/>
              <a:gdLst>
                <a:gd name="T0" fmla="*/ 158750 w 262"/>
                <a:gd name="T1" fmla="*/ 649288 h 409"/>
                <a:gd name="T2" fmla="*/ 415925 w 262"/>
                <a:gd name="T3" fmla="*/ 0 h 409"/>
                <a:gd name="T4" fmla="*/ 255588 w 262"/>
                <a:gd name="T5" fmla="*/ 0 h 409"/>
                <a:gd name="T6" fmla="*/ 0 w 262"/>
                <a:gd name="T7" fmla="*/ 649288 h 409"/>
                <a:gd name="T8" fmla="*/ 158750 w 262"/>
                <a:gd name="T9" fmla="*/ 649288 h 4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2" h="409">
                  <a:moveTo>
                    <a:pt x="100" y="409"/>
                  </a:moveTo>
                  <a:lnTo>
                    <a:pt x="262" y="0"/>
                  </a:lnTo>
                  <a:lnTo>
                    <a:pt x="161" y="0"/>
                  </a:lnTo>
                  <a:lnTo>
                    <a:pt x="0" y="409"/>
                  </a:lnTo>
                  <a:lnTo>
                    <a:pt x="100" y="409"/>
                  </a:lnTo>
                  <a:close/>
                </a:path>
              </a:pathLst>
            </a:custGeom>
            <a:solidFill>
              <a:srgbClr val="7EC8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09" name="Freeform 278"/>
            <p:cNvSpPr>
              <a:spLocks/>
            </p:cNvSpPr>
            <p:nvPr/>
          </p:nvSpPr>
          <p:spPr bwMode="auto">
            <a:xfrm>
              <a:off x="1698626" y="4906963"/>
              <a:ext cx="165100" cy="39688"/>
            </a:xfrm>
            <a:custGeom>
              <a:avLst/>
              <a:gdLst>
                <a:gd name="T0" fmla="*/ 165100 w 104"/>
                <a:gd name="T1" fmla="*/ 20638 h 25"/>
                <a:gd name="T2" fmla="*/ 165100 w 104"/>
                <a:gd name="T3" fmla="*/ 20638 h 25"/>
                <a:gd name="T4" fmla="*/ 163513 w 104"/>
                <a:gd name="T5" fmla="*/ 28575 h 25"/>
                <a:gd name="T6" fmla="*/ 158750 w 104"/>
                <a:gd name="T7" fmla="*/ 34925 h 25"/>
                <a:gd name="T8" fmla="*/ 153988 w 104"/>
                <a:gd name="T9" fmla="*/ 38100 h 25"/>
                <a:gd name="T10" fmla="*/ 147638 w 104"/>
                <a:gd name="T11" fmla="*/ 39688 h 25"/>
                <a:gd name="T12" fmla="*/ 19050 w 104"/>
                <a:gd name="T13" fmla="*/ 39688 h 25"/>
                <a:gd name="T14" fmla="*/ 19050 w 104"/>
                <a:gd name="T15" fmla="*/ 39688 h 25"/>
                <a:gd name="T16" fmla="*/ 11113 w 104"/>
                <a:gd name="T17" fmla="*/ 38100 h 25"/>
                <a:gd name="T18" fmla="*/ 4763 w 104"/>
                <a:gd name="T19" fmla="*/ 34925 h 25"/>
                <a:gd name="T20" fmla="*/ 1588 w 104"/>
                <a:gd name="T21" fmla="*/ 28575 h 25"/>
                <a:gd name="T22" fmla="*/ 0 w 104"/>
                <a:gd name="T23" fmla="*/ 20638 h 25"/>
                <a:gd name="T24" fmla="*/ 0 w 104"/>
                <a:gd name="T25" fmla="*/ 20638 h 25"/>
                <a:gd name="T26" fmla="*/ 0 w 104"/>
                <a:gd name="T27" fmla="*/ 20638 h 25"/>
                <a:gd name="T28" fmla="*/ 1588 w 104"/>
                <a:gd name="T29" fmla="*/ 12700 h 25"/>
                <a:gd name="T30" fmla="*/ 4763 w 104"/>
                <a:gd name="T31" fmla="*/ 6350 h 25"/>
                <a:gd name="T32" fmla="*/ 11113 w 104"/>
                <a:gd name="T33" fmla="*/ 3175 h 25"/>
                <a:gd name="T34" fmla="*/ 19050 w 104"/>
                <a:gd name="T35" fmla="*/ 0 h 25"/>
                <a:gd name="T36" fmla="*/ 147638 w 104"/>
                <a:gd name="T37" fmla="*/ 0 h 25"/>
                <a:gd name="T38" fmla="*/ 147638 w 104"/>
                <a:gd name="T39" fmla="*/ 0 h 25"/>
                <a:gd name="T40" fmla="*/ 153988 w 104"/>
                <a:gd name="T41" fmla="*/ 3175 h 25"/>
                <a:gd name="T42" fmla="*/ 158750 w 104"/>
                <a:gd name="T43" fmla="*/ 6350 h 25"/>
                <a:gd name="T44" fmla="*/ 163513 w 104"/>
                <a:gd name="T45" fmla="*/ 12700 h 25"/>
                <a:gd name="T46" fmla="*/ 165100 w 104"/>
                <a:gd name="T47" fmla="*/ 20638 h 25"/>
                <a:gd name="T48" fmla="*/ 165100 w 104"/>
                <a:gd name="T49" fmla="*/ 20638 h 2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4" h="25">
                  <a:moveTo>
                    <a:pt x="104" y="13"/>
                  </a:moveTo>
                  <a:lnTo>
                    <a:pt x="104" y="13"/>
                  </a:lnTo>
                  <a:lnTo>
                    <a:pt x="103" y="18"/>
                  </a:lnTo>
                  <a:lnTo>
                    <a:pt x="100" y="22"/>
                  </a:lnTo>
                  <a:lnTo>
                    <a:pt x="97" y="24"/>
                  </a:lnTo>
                  <a:lnTo>
                    <a:pt x="93" y="25"/>
                  </a:lnTo>
                  <a:lnTo>
                    <a:pt x="12" y="25"/>
                  </a:lnTo>
                  <a:lnTo>
                    <a:pt x="7" y="24"/>
                  </a:lnTo>
                  <a:lnTo>
                    <a:pt x="3" y="22"/>
                  </a:lnTo>
                  <a:lnTo>
                    <a:pt x="1" y="18"/>
                  </a:lnTo>
                  <a:lnTo>
                    <a:pt x="0" y="13"/>
                  </a:lnTo>
                  <a:lnTo>
                    <a:pt x="1" y="8"/>
                  </a:lnTo>
                  <a:lnTo>
                    <a:pt x="3" y="4"/>
                  </a:lnTo>
                  <a:lnTo>
                    <a:pt x="7" y="2"/>
                  </a:lnTo>
                  <a:lnTo>
                    <a:pt x="12" y="0"/>
                  </a:lnTo>
                  <a:lnTo>
                    <a:pt x="93" y="0"/>
                  </a:lnTo>
                  <a:lnTo>
                    <a:pt x="97" y="2"/>
                  </a:lnTo>
                  <a:lnTo>
                    <a:pt x="100" y="4"/>
                  </a:lnTo>
                  <a:lnTo>
                    <a:pt x="103" y="8"/>
                  </a:lnTo>
                  <a:lnTo>
                    <a:pt x="104" y="13"/>
                  </a:lnTo>
                  <a:close/>
                </a:path>
              </a:pathLst>
            </a:custGeom>
            <a:solidFill>
              <a:srgbClr val="282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10" name="Freeform 279"/>
            <p:cNvSpPr>
              <a:spLocks/>
            </p:cNvSpPr>
            <p:nvPr/>
          </p:nvSpPr>
          <p:spPr bwMode="auto">
            <a:xfrm>
              <a:off x="1698626" y="4897438"/>
              <a:ext cx="165100" cy="41275"/>
            </a:xfrm>
            <a:custGeom>
              <a:avLst/>
              <a:gdLst>
                <a:gd name="T0" fmla="*/ 165100 w 104"/>
                <a:gd name="T1" fmla="*/ 22225 h 26"/>
                <a:gd name="T2" fmla="*/ 165100 w 104"/>
                <a:gd name="T3" fmla="*/ 22225 h 26"/>
                <a:gd name="T4" fmla="*/ 163513 w 104"/>
                <a:gd name="T5" fmla="*/ 28575 h 26"/>
                <a:gd name="T6" fmla="*/ 158750 w 104"/>
                <a:gd name="T7" fmla="*/ 36513 h 26"/>
                <a:gd name="T8" fmla="*/ 153988 w 104"/>
                <a:gd name="T9" fmla="*/ 39688 h 26"/>
                <a:gd name="T10" fmla="*/ 147638 w 104"/>
                <a:gd name="T11" fmla="*/ 41275 h 26"/>
                <a:gd name="T12" fmla="*/ 19050 w 104"/>
                <a:gd name="T13" fmla="*/ 41275 h 26"/>
                <a:gd name="T14" fmla="*/ 19050 w 104"/>
                <a:gd name="T15" fmla="*/ 41275 h 26"/>
                <a:gd name="T16" fmla="*/ 11113 w 104"/>
                <a:gd name="T17" fmla="*/ 39688 h 26"/>
                <a:gd name="T18" fmla="*/ 4763 w 104"/>
                <a:gd name="T19" fmla="*/ 36513 h 26"/>
                <a:gd name="T20" fmla="*/ 1588 w 104"/>
                <a:gd name="T21" fmla="*/ 28575 h 26"/>
                <a:gd name="T22" fmla="*/ 0 w 104"/>
                <a:gd name="T23" fmla="*/ 22225 h 26"/>
                <a:gd name="T24" fmla="*/ 0 w 104"/>
                <a:gd name="T25" fmla="*/ 22225 h 26"/>
                <a:gd name="T26" fmla="*/ 0 w 104"/>
                <a:gd name="T27" fmla="*/ 22225 h 26"/>
                <a:gd name="T28" fmla="*/ 1588 w 104"/>
                <a:gd name="T29" fmla="*/ 14288 h 26"/>
                <a:gd name="T30" fmla="*/ 4763 w 104"/>
                <a:gd name="T31" fmla="*/ 6350 h 26"/>
                <a:gd name="T32" fmla="*/ 11113 w 104"/>
                <a:gd name="T33" fmla="*/ 1588 h 26"/>
                <a:gd name="T34" fmla="*/ 19050 w 104"/>
                <a:gd name="T35" fmla="*/ 0 h 26"/>
                <a:gd name="T36" fmla="*/ 147638 w 104"/>
                <a:gd name="T37" fmla="*/ 0 h 26"/>
                <a:gd name="T38" fmla="*/ 147638 w 104"/>
                <a:gd name="T39" fmla="*/ 0 h 26"/>
                <a:gd name="T40" fmla="*/ 153988 w 104"/>
                <a:gd name="T41" fmla="*/ 1588 h 26"/>
                <a:gd name="T42" fmla="*/ 158750 w 104"/>
                <a:gd name="T43" fmla="*/ 6350 h 26"/>
                <a:gd name="T44" fmla="*/ 163513 w 104"/>
                <a:gd name="T45" fmla="*/ 14288 h 26"/>
                <a:gd name="T46" fmla="*/ 165100 w 104"/>
                <a:gd name="T47" fmla="*/ 22225 h 26"/>
                <a:gd name="T48" fmla="*/ 165100 w 104"/>
                <a:gd name="T49" fmla="*/ 22225 h 2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4" h="26">
                  <a:moveTo>
                    <a:pt x="104" y="14"/>
                  </a:moveTo>
                  <a:lnTo>
                    <a:pt x="104" y="14"/>
                  </a:lnTo>
                  <a:lnTo>
                    <a:pt x="103" y="18"/>
                  </a:lnTo>
                  <a:lnTo>
                    <a:pt x="100" y="23"/>
                  </a:lnTo>
                  <a:lnTo>
                    <a:pt x="97" y="25"/>
                  </a:lnTo>
                  <a:lnTo>
                    <a:pt x="93" y="26"/>
                  </a:lnTo>
                  <a:lnTo>
                    <a:pt x="12" y="26"/>
                  </a:lnTo>
                  <a:lnTo>
                    <a:pt x="7" y="25"/>
                  </a:lnTo>
                  <a:lnTo>
                    <a:pt x="3" y="23"/>
                  </a:lnTo>
                  <a:lnTo>
                    <a:pt x="1" y="18"/>
                  </a:lnTo>
                  <a:lnTo>
                    <a:pt x="0" y="14"/>
                  </a:lnTo>
                  <a:lnTo>
                    <a:pt x="1" y="9"/>
                  </a:lnTo>
                  <a:lnTo>
                    <a:pt x="3" y="4"/>
                  </a:lnTo>
                  <a:lnTo>
                    <a:pt x="7" y="1"/>
                  </a:lnTo>
                  <a:lnTo>
                    <a:pt x="12" y="0"/>
                  </a:lnTo>
                  <a:lnTo>
                    <a:pt x="93" y="0"/>
                  </a:lnTo>
                  <a:lnTo>
                    <a:pt x="97" y="1"/>
                  </a:lnTo>
                  <a:lnTo>
                    <a:pt x="100" y="4"/>
                  </a:lnTo>
                  <a:lnTo>
                    <a:pt x="103" y="9"/>
                  </a:lnTo>
                  <a:lnTo>
                    <a:pt x="104" y="14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11" name="Freeform 280"/>
            <p:cNvSpPr>
              <a:spLocks/>
            </p:cNvSpPr>
            <p:nvPr/>
          </p:nvSpPr>
          <p:spPr bwMode="auto">
            <a:xfrm>
              <a:off x="1941513" y="4906963"/>
              <a:ext cx="166688" cy="39688"/>
            </a:xfrm>
            <a:custGeom>
              <a:avLst/>
              <a:gdLst>
                <a:gd name="T0" fmla="*/ 166688 w 105"/>
                <a:gd name="T1" fmla="*/ 20638 h 25"/>
                <a:gd name="T2" fmla="*/ 166688 w 105"/>
                <a:gd name="T3" fmla="*/ 20638 h 25"/>
                <a:gd name="T4" fmla="*/ 165100 w 105"/>
                <a:gd name="T5" fmla="*/ 28575 h 25"/>
                <a:gd name="T6" fmla="*/ 160338 w 105"/>
                <a:gd name="T7" fmla="*/ 34925 h 25"/>
                <a:gd name="T8" fmla="*/ 153988 w 105"/>
                <a:gd name="T9" fmla="*/ 38100 h 25"/>
                <a:gd name="T10" fmla="*/ 147638 w 105"/>
                <a:gd name="T11" fmla="*/ 39688 h 25"/>
                <a:gd name="T12" fmla="*/ 20638 w 105"/>
                <a:gd name="T13" fmla="*/ 39688 h 25"/>
                <a:gd name="T14" fmla="*/ 20638 w 105"/>
                <a:gd name="T15" fmla="*/ 39688 h 25"/>
                <a:gd name="T16" fmla="*/ 12700 w 105"/>
                <a:gd name="T17" fmla="*/ 38100 h 25"/>
                <a:gd name="T18" fmla="*/ 6350 w 105"/>
                <a:gd name="T19" fmla="*/ 34925 h 25"/>
                <a:gd name="T20" fmla="*/ 1588 w 105"/>
                <a:gd name="T21" fmla="*/ 28575 h 25"/>
                <a:gd name="T22" fmla="*/ 0 w 105"/>
                <a:gd name="T23" fmla="*/ 20638 h 25"/>
                <a:gd name="T24" fmla="*/ 0 w 105"/>
                <a:gd name="T25" fmla="*/ 20638 h 25"/>
                <a:gd name="T26" fmla="*/ 0 w 105"/>
                <a:gd name="T27" fmla="*/ 20638 h 25"/>
                <a:gd name="T28" fmla="*/ 1588 w 105"/>
                <a:gd name="T29" fmla="*/ 12700 h 25"/>
                <a:gd name="T30" fmla="*/ 6350 w 105"/>
                <a:gd name="T31" fmla="*/ 6350 h 25"/>
                <a:gd name="T32" fmla="*/ 12700 w 105"/>
                <a:gd name="T33" fmla="*/ 3175 h 25"/>
                <a:gd name="T34" fmla="*/ 20638 w 105"/>
                <a:gd name="T35" fmla="*/ 0 h 25"/>
                <a:gd name="T36" fmla="*/ 147638 w 105"/>
                <a:gd name="T37" fmla="*/ 0 h 25"/>
                <a:gd name="T38" fmla="*/ 147638 w 105"/>
                <a:gd name="T39" fmla="*/ 0 h 25"/>
                <a:gd name="T40" fmla="*/ 153988 w 105"/>
                <a:gd name="T41" fmla="*/ 3175 h 25"/>
                <a:gd name="T42" fmla="*/ 160338 w 105"/>
                <a:gd name="T43" fmla="*/ 6350 h 25"/>
                <a:gd name="T44" fmla="*/ 165100 w 105"/>
                <a:gd name="T45" fmla="*/ 12700 h 25"/>
                <a:gd name="T46" fmla="*/ 166688 w 105"/>
                <a:gd name="T47" fmla="*/ 20638 h 25"/>
                <a:gd name="T48" fmla="*/ 166688 w 105"/>
                <a:gd name="T49" fmla="*/ 20638 h 2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5" h="25">
                  <a:moveTo>
                    <a:pt x="105" y="13"/>
                  </a:moveTo>
                  <a:lnTo>
                    <a:pt x="105" y="13"/>
                  </a:lnTo>
                  <a:lnTo>
                    <a:pt x="104" y="18"/>
                  </a:lnTo>
                  <a:lnTo>
                    <a:pt x="101" y="22"/>
                  </a:lnTo>
                  <a:lnTo>
                    <a:pt x="97" y="24"/>
                  </a:lnTo>
                  <a:lnTo>
                    <a:pt x="93" y="25"/>
                  </a:lnTo>
                  <a:lnTo>
                    <a:pt x="13" y="25"/>
                  </a:lnTo>
                  <a:lnTo>
                    <a:pt x="8" y="24"/>
                  </a:lnTo>
                  <a:lnTo>
                    <a:pt x="4" y="22"/>
                  </a:lnTo>
                  <a:lnTo>
                    <a:pt x="1" y="18"/>
                  </a:lnTo>
                  <a:lnTo>
                    <a:pt x="0" y="13"/>
                  </a:lnTo>
                  <a:lnTo>
                    <a:pt x="1" y="8"/>
                  </a:lnTo>
                  <a:lnTo>
                    <a:pt x="4" y="4"/>
                  </a:lnTo>
                  <a:lnTo>
                    <a:pt x="8" y="2"/>
                  </a:lnTo>
                  <a:lnTo>
                    <a:pt x="13" y="0"/>
                  </a:lnTo>
                  <a:lnTo>
                    <a:pt x="93" y="0"/>
                  </a:lnTo>
                  <a:lnTo>
                    <a:pt x="97" y="2"/>
                  </a:lnTo>
                  <a:lnTo>
                    <a:pt x="101" y="4"/>
                  </a:lnTo>
                  <a:lnTo>
                    <a:pt x="104" y="8"/>
                  </a:lnTo>
                  <a:lnTo>
                    <a:pt x="105" y="13"/>
                  </a:lnTo>
                  <a:close/>
                </a:path>
              </a:pathLst>
            </a:custGeom>
            <a:solidFill>
              <a:srgbClr val="282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12" name="Freeform 281"/>
            <p:cNvSpPr>
              <a:spLocks/>
            </p:cNvSpPr>
            <p:nvPr/>
          </p:nvSpPr>
          <p:spPr bwMode="auto">
            <a:xfrm>
              <a:off x="1941513" y="4897438"/>
              <a:ext cx="166688" cy="41275"/>
            </a:xfrm>
            <a:custGeom>
              <a:avLst/>
              <a:gdLst>
                <a:gd name="T0" fmla="*/ 166688 w 105"/>
                <a:gd name="T1" fmla="*/ 22225 h 26"/>
                <a:gd name="T2" fmla="*/ 166688 w 105"/>
                <a:gd name="T3" fmla="*/ 22225 h 26"/>
                <a:gd name="T4" fmla="*/ 165100 w 105"/>
                <a:gd name="T5" fmla="*/ 28575 h 26"/>
                <a:gd name="T6" fmla="*/ 160338 w 105"/>
                <a:gd name="T7" fmla="*/ 36513 h 26"/>
                <a:gd name="T8" fmla="*/ 153988 w 105"/>
                <a:gd name="T9" fmla="*/ 39688 h 26"/>
                <a:gd name="T10" fmla="*/ 147638 w 105"/>
                <a:gd name="T11" fmla="*/ 41275 h 26"/>
                <a:gd name="T12" fmla="*/ 20638 w 105"/>
                <a:gd name="T13" fmla="*/ 41275 h 26"/>
                <a:gd name="T14" fmla="*/ 20638 w 105"/>
                <a:gd name="T15" fmla="*/ 41275 h 26"/>
                <a:gd name="T16" fmla="*/ 12700 w 105"/>
                <a:gd name="T17" fmla="*/ 39688 h 26"/>
                <a:gd name="T18" fmla="*/ 6350 w 105"/>
                <a:gd name="T19" fmla="*/ 36513 h 26"/>
                <a:gd name="T20" fmla="*/ 1588 w 105"/>
                <a:gd name="T21" fmla="*/ 28575 h 26"/>
                <a:gd name="T22" fmla="*/ 0 w 105"/>
                <a:gd name="T23" fmla="*/ 22225 h 26"/>
                <a:gd name="T24" fmla="*/ 0 w 105"/>
                <a:gd name="T25" fmla="*/ 22225 h 26"/>
                <a:gd name="T26" fmla="*/ 0 w 105"/>
                <a:gd name="T27" fmla="*/ 22225 h 26"/>
                <a:gd name="T28" fmla="*/ 1588 w 105"/>
                <a:gd name="T29" fmla="*/ 14288 h 26"/>
                <a:gd name="T30" fmla="*/ 6350 w 105"/>
                <a:gd name="T31" fmla="*/ 6350 h 26"/>
                <a:gd name="T32" fmla="*/ 12700 w 105"/>
                <a:gd name="T33" fmla="*/ 1588 h 26"/>
                <a:gd name="T34" fmla="*/ 20638 w 105"/>
                <a:gd name="T35" fmla="*/ 0 h 26"/>
                <a:gd name="T36" fmla="*/ 147638 w 105"/>
                <a:gd name="T37" fmla="*/ 0 h 26"/>
                <a:gd name="T38" fmla="*/ 147638 w 105"/>
                <a:gd name="T39" fmla="*/ 0 h 26"/>
                <a:gd name="T40" fmla="*/ 153988 w 105"/>
                <a:gd name="T41" fmla="*/ 1588 h 26"/>
                <a:gd name="T42" fmla="*/ 160338 w 105"/>
                <a:gd name="T43" fmla="*/ 6350 h 26"/>
                <a:gd name="T44" fmla="*/ 165100 w 105"/>
                <a:gd name="T45" fmla="*/ 14288 h 26"/>
                <a:gd name="T46" fmla="*/ 166688 w 105"/>
                <a:gd name="T47" fmla="*/ 22225 h 26"/>
                <a:gd name="T48" fmla="*/ 166688 w 105"/>
                <a:gd name="T49" fmla="*/ 22225 h 2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5" h="26">
                  <a:moveTo>
                    <a:pt x="105" y="14"/>
                  </a:moveTo>
                  <a:lnTo>
                    <a:pt x="105" y="14"/>
                  </a:lnTo>
                  <a:lnTo>
                    <a:pt x="104" y="18"/>
                  </a:lnTo>
                  <a:lnTo>
                    <a:pt x="101" y="23"/>
                  </a:lnTo>
                  <a:lnTo>
                    <a:pt x="97" y="25"/>
                  </a:lnTo>
                  <a:lnTo>
                    <a:pt x="93" y="26"/>
                  </a:lnTo>
                  <a:lnTo>
                    <a:pt x="13" y="26"/>
                  </a:lnTo>
                  <a:lnTo>
                    <a:pt x="8" y="25"/>
                  </a:lnTo>
                  <a:lnTo>
                    <a:pt x="4" y="23"/>
                  </a:lnTo>
                  <a:lnTo>
                    <a:pt x="1" y="18"/>
                  </a:lnTo>
                  <a:lnTo>
                    <a:pt x="0" y="14"/>
                  </a:lnTo>
                  <a:lnTo>
                    <a:pt x="1" y="9"/>
                  </a:lnTo>
                  <a:lnTo>
                    <a:pt x="4" y="4"/>
                  </a:lnTo>
                  <a:lnTo>
                    <a:pt x="8" y="1"/>
                  </a:lnTo>
                  <a:lnTo>
                    <a:pt x="13" y="0"/>
                  </a:lnTo>
                  <a:lnTo>
                    <a:pt x="93" y="0"/>
                  </a:lnTo>
                  <a:lnTo>
                    <a:pt x="97" y="1"/>
                  </a:lnTo>
                  <a:lnTo>
                    <a:pt x="101" y="4"/>
                  </a:lnTo>
                  <a:lnTo>
                    <a:pt x="104" y="9"/>
                  </a:lnTo>
                  <a:lnTo>
                    <a:pt x="105" y="14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13" name="Freeform 282"/>
            <p:cNvSpPr>
              <a:spLocks/>
            </p:cNvSpPr>
            <p:nvPr/>
          </p:nvSpPr>
          <p:spPr bwMode="auto">
            <a:xfrm>
              <a:off x="2185988" y="4906963"/>
              <a:ext cx="165100" cy="39688"/>
            </a:xfrm>
            <a:custGeom>
              <a:avLst/>
              <a:gdLst>
                <a:gd name="T0" fmla="*/ 165100 w 104"/>
                <a:gd name="T1" fmla="*/ 20638 h 25"/>
                <a:gd name="T2" fmla="*/ 165100 w 104"/>
                <a:gd name="T3" fmla="*/ 20638 h 25"/>
                <a:gd name="T4" fmla="*/ 163513 w 104"/>
                <a:gd name="T5" fmla="*/ 28575 h 25"/>
                <a:gd name="T6" fmla="*/ 160338 w 104"/>
                <a:gd name="T7" fmla="*/ 34925 h 25"/>
                <a:gd name="T8" fmla="*/ 153988 w 104"/>
                <a:gd name="T9" fmla="*/ 38100 h 25"/>
                <a:gd name="T10" fmla="*/ 147638 w 104"/>
                <a:gd name="T11" fmla="*/ 39688 h 25"/>
                <a:gd name="T12" fmla="*/ 19050 w 104"/>
                <a:gd name="T13" fmla="*/ 39688 h 25"/>
                <a:gd name="T14" fmla="*/ 19050 w 104"/>
                <a:gd name="T15" fmla="*/ 39688 h 25"/>
                <a:gd name="T16" fmla="*/ 11113 w 104"/>
                <a:gd name="T17" fmla="*/ 38100 h 25"/>
                <a:gd name="T18" fmla="*/ 6350 w 104"/>
                <a:gd name="T19" fmla="*/ 34925 h 25"/>
                <a:gd name="T20" fmla="*/ 1588 w 104"/>
                <a:gd name="T21" fmla="*/ 28575 h 25"/>
                <a:gd name="T22" fmla="*/ 0 w 104"/>
                <a:gd name="T23" fmla="*/ 20638 h 25"/>
                <a:gd name="T24" fmla="*/ 0 w 104"/>
                <a:gd name="T25" fmla="*/ 20638 h 25"/>
                <a:gd name="T26" fmla="*/ 0 w 104"/>
                <a:gd name="T27" fmla="*/ 20638 h 25"/>
                <a:gd name="T28" fmla="*/ 1588 w 104"/>
                <a:gd name="T29" fmla="*/ 12700 h 25"/>
                <a:gd name="T30" fmla="*/ 6350 w 104"/>
                <a:gd name="T31" fmla="*/ 6350 h 25"/>
                <a:gd name="T32" fmla="*/ 11113 w 104"/>
                <a:gd name="T33" fmla="*/ 3175 h 25"/>
                <a:gd name="T34" fmla="*/ 19050 w 104"/>
                <a:gd name="T35" fmla="*/ 0 h 25"/>
                <a:gd name="T36" fmla="*/ 147638 w 104"/>
                <a:gd name="T37" fmla="*/ 0 h 25"/>
                <a:gd name="T38" fmla="*/ 147638 w 104"/>
                <a:gd name="T39" fmla="*/ 0 h 25"/>
                <a:gd name="T40" fmla="*/ 153988 w 104"/>
                <a:gd name="T41" fmla="*/ 3175 h 25"/>
                <a:gd name="T42" fmla="*/ 160338 w 104"/>
                <a:gd name="T43" fmla="*/ 6350 h 25"/>
                <a:gd name="T44" fmla="*/ 163513 w 104"/>
                <a:gd name="T45" fmla="*/ 12700 h 25"/>
                <a:gd name="T46" fmla="*/ 165100 w 104"/>
                <a:gd name="T47" fmla="*/ 20638 h 25"/>
                <a:gd name="T48" fmla="*/ 165100 w 104"/>
                <a:gd name="T49" fmla="*/ 20638 h 2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4" h="25">
                  <a:moveTo>
                    <a:pt x="104" y="13"/>
                  </a:moveTo>
                  <a:lnTo>
                    <a:pt x="104" y="13"/>
                  </a:lnTo>
                  <a:lnTo>
                    <a:pt x="103" y="18"/>
                  </a:lnTo>
                  <a:lnTo>
                    <a:pt x="101" y="22"/>
                  </a:lnTo>
                  <a:lnTo>
                    <a:pt x="97" y="24"/>
                  </a:lnTo>
                  <a:lnTo>
                    <a:pt x="93" y="25"/>
                  </a:lnTo>
                  <a:lnTo>
                    <a:pt x="12" y="25"/>
                  </a:lnTo>
                  <a:lnTo>
                    <a:pt x="7" y="24"/>
                  </a:lnTo>
                  <a:lnTo>
                    <a:pt x="4" y="22"/>
                  </a:lnTo>
                  <a:lnTo>
                    <a:pt x="1" y="18"/>
                  </a:lnTo>
                  <a:lnTo>
                    <a:pt x="0" y="13"/>
                  </a:lnTo>
                  <a:lnTo>
                    <a:pt x="1" y="8"/>
                  </a:lnTo>
                  <a:lnTo>
                    <a:pt x="4" y="4"/>
                  </a:lnTo>
                  <a:lnTo>
                    <a:pt x="7" y="2"/>
                  </a:lnTo>
                  <a:lnTo>
                    <a:pt x="12" y="0"/>
                  </a:lnTo>
                  <a:lnTo>
                    <a:pt x="93" y="0"/>
                  </a:lnTo>
                  <a:lnTo>
                    <a:pt x="97" y="2"/>
                  </a:lnTo>
                  <a:lnTo>
                    <a:pt x="101" y="4"/>
                  </a:lnTo>
                  <a:lnTo>
                    <a:pt x="103" y="8"/>
                  </a:lnTo>
                  <a:lnTo>
                    <a:pt x="104" y="13"/>
                  </a:lnTo>
                  <a:close/>
                </a:path>
              </a:pathLst>
            </a:custGeom>
            <a:solidFill>
              <a:srgbClr val="282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14" name="Freeform 283"/>
            <p:cNvSpPr>
              <a:spLocks/>
            </p:cNvSpPr>
            <p:nvPr/>
          </p:nvSpPr>
          <p:spPr bwMode="auto">
            <a:xfrm>
              <a:off x="2185988" y="4897438"/>
              <a:ext cx="165100" cy="41275"/>
            </a:xfrm>
            <a:custGeom>
              <a:avLst/>
              <a:gdLst>
                <a:gd name="T0" fmla="*/ 165100 w 104"/>
                <a:gd name="T1" fmla="*/ 22225 h 26"/>
                <a:gd name="T2" fmla="*/ 165100 w 104"/>
                <a:gd name="T3" fmla="*/ 22225 h 26"/>
                <a:gd name="T4" fmla="*/ 163513 w 104"/>
                <a:gd name="T5" fmla="*/ 28575 h 26"/>
                <a:gd name="T6" fmla="*/ 160338 w 104"/>
                <a:gd name="T7" fmla="*/ 36513 h 26"/>
                <a:gd name="T8" fmla="*/ 153988 w 104"/>
                <a:gd name="T9" fmla="*/ 39688 h 26"/>
                <a:gd name="T10" fmla="*/ 147638 w 104"/>
                <a:gd name="T11" fmla="*/ 41275 h 26"/>
                <a:gd name="T12" fmla="*/ 19050 w 104"/>
                <a:gd name="T13" fmla="*/ 41275 h 26"/>
                <a:gd name="T14" fmla="*/ 19050 w 104"/>
                <a:gd name="T15" fmla="*/ 41275 h 26"/>
                <a:gd name="T16" fmla="*/ 11113 w 104"/>
                <a:gd name="T17" fmla="*/ 39688 h 26"/>
                <a:gd name="T18" fmla="*/ 6350 w 104"/>
                <a:gd name="T19" fmla="*/ 36513 h 26"/>
                <a:gd name="T20" fmla="*/ 1588 w 104"/>
                <a:gd name="T21" fmla="*/ 28575 h 26"/>
                <a:gd name="T22" fmla="*/ 0 w 104"/>
                <a:gd name="T23" fmla="*/ 22225 h 26"/>
                <a:gd name="T24" fmla="*/ 0 w 104"/>
                <a:gd name="T25" fmla="*/ 22225 h 26"/>
                <a:gd name="T26" fmla="*/ 0 w 104"/>
                <a:gd name="T27" fmla="*/ 22225 h 26"/>
                <a:gd name="T28" fmla="*/ 1588 w 104"/>
                <a:gd name="T29" fmla="*/ 14288 h 26"/>
                <a:gd name="T30" fmla="*/ 6350 w 104"/>
                <a:gd name="T31" fmla="*/ 6350 h 26"/>
                <a:gd name="T32" fmla="*/ 11113 w 104"/>
                <a:gd name="T33" fmla="*/ 1588 h 26"/>
                <a:gd name="T34" fmla="*/ 19050 w 104"/>
                <a:gd name="T35" fmla="*/ 0 h 26"/>
                <a:gd name="T36" fmla="*/ 147638 w 104"/>
                <a:gd name="T37" fmla="*/ 0 h 26"/>
                <a:gd name="T38" fmla="*/ 147638 w 104"/>
                <a:gd name="T39" fmla="*/ 0 h 26"/>
                <a:gd name="T40" fmla="*/ 153988 w 104"/>
                <a:gd name="T41" fmla="*/ 1588 h 26"/>
                <a:gd name="T42" fmla="*/ 160338 w 104"/>
                <a:gd name="T43" fmla="*/ 6350 h 26"/>
                <a:gd name="T44" fmla="*/ 163513 w 104"/>
                <a:gd name="T45" fmla="*/ 14288 h 26"/>
                <a:gd name="T46" fmla="*/ 165100 w 104"/>
                <a:gd name="T47" fmla="*/ 22225 h 26"/>
                <a:gd name="T48" fmla="*/ 165100 w 104"/>
                <a:gd name="T49" fmla="*/ 22225 h 2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4" h="26">
                  <a:moveTo>
                    <a:pt x="104" y="14"/>
                  </a:moveTo>
                  <a:lnTo>
                    <a:pt x="104" y="14"/>
                  </a:lnTo>
                  <a:lnTo>
                    <a:pt x="103" y="18"/>
                  </a:lnTo>
                  <a:lnTo>
                    <a:pt x="101" y="23"/>
                  </a:lnTo>
                  <a:lnTo>
                    <a:pt x="97" y="25"/>
                  </a:lnTo>
                  <a:lnTo>
                    <a:pt x="93" y="26"/>
                  </a:lnTo>
                  <a:lnTo>
                    <a:pt x="12" y="26"/>
                  </a:lnTo>
                  <a:lnTo>
                    <a:pt x="7" y="25"/>
                  </a:lnTo>
                  <a:lnTo>
                    <a:pt x="4" y="23"/>
                  </a:lnTo>
                  <a:lnTo>
                    <a:pt x="1" y="18"/>
                  </a:lnTo>
                  <a:lnTo>
                    <a:pt x="0" y="14"/>
                  </a:lnTo>
                  <a:lnTo>
                    <a:pt x="1" y="9"/>
                  </a:lnTo>
                  <a:lnTo>
                    <a:pt x="4" y="4"/>
                  </a:lnTo>
                  <a:lnTo>
                    <a:pt x="7" y="1"/>
                  </a:lnTo>
                  <a:lnTo>
                    <a:pt x="12" y="0"/>
                  </a:lnTo>
                  <a:lnTo>
                    <a:pt x="93" y="0"/>
                  </a:lnTo>
                  <a:lnTo>
                    <a:pt x="97" y="1"/>
                  </a:lnTo>
                  <a:lnTo>
                    <a:pt x="101" y="4"/>
                  </a:lnTo>
                  <a:lnTo>
                    <a:pt x="103" y="9"/>
                  </a:lnTo>
                  <a:lnTo>
                    <a:pt x="104" y="14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15" name="Freeform 284"/>
            <p:cNvSpPr>
              <a:spLocks/>
            </p:cNvSpPr>
            <p:nvPr/>
          </p:nvSpPr>
          <p:spPr bwMode="auto">
            <a:xfrm>
              <a:off x="2430463" y="4906963"/>
              <a:ext cx="165100" cy="39688"/>
            </a:xfrm>
            <a:custGeom>
              <a:avLst/>
              <a:gdLst>
                <a:gd name="T0" fmla="*/ 165100 w 104"/>
                <a:gd name="T1" fmla="*/ 20638 h 25"/>
                <a:gd name="T2" fmla="*/ 165100 w 104"/>
                <a:gd name="T3" fmla="*/ 20638 h 25"/>
                <a:gd name="T4" fmla="*/ 163513 w 104"/>
                <a:gd name="T5" fmla="*/ 28575 h 25"/>
                <a:gd name="T6" fmla="*/ 158750 w 104"/>
                <a:gd name="T7" fmla="*/ 34925 h 25"/>
                <a:gd name="T8" fmla="*/ 153988 w 104"/>
                <a:gd name="T9" fmla="*/ 38100 h 25"/>
                <a:gd name="T10" fmla="*/ 147638 w 104"/>
                <a:gd name="T11" fmla="*/ 39688 h 25"/>
                <a:gd name="T12" fmla="*/ 17463 w 104"/>
                <a:gd name="T13" fmla="*/ 39688 h 25"/>
                <a:gd name="T14" fmla="*/ 17463 w 104"/>
                <a:gd name="T15" fmla="*/ 39688 h 25"/>
                <a:gd name="T16" fmla="*/ 11113 w 104"/>
                <a:gd name="T17" fmla="*/ 38100 h 25"/>
                <a:gd name="T18" fmla="*/ 4763 w 104"/>
                <a:gd name="T19" fmla="*/ 34925 h 25"/>
                <a:gd name="T20" fmla="*/ 1588 w 104"/>
                <a:gd name="T21" fmla="*/ 28575 h 25"/>
                <a:gd name="T22" fmla="*/ 0 w 104"/>
                <a:gd name="T23" fmla="*/ 20638 h 25"/>
                <a:gd name="T24" fmla="*/ 0 w 104"/>
                <a:gd name="T25" fmla="*/ 20638 h 25"/>
                <a:gd name="T26" fmla="*/ 0 w 104"/>
                <a:gd name="T27" fmla="*/ 20638 h 25"/>
                <a:gd name="T28" fmla="*/ 1588 w 104"/>
                <a:gd name="T29" fmla="*/ 12700 h 25"/>
                <a:gd name="T30" fmla="*/ 4763 w 104"/>
                <a:gd name="T31" fmla="*/ 6350 h 25"/>
                <a:gd name="T32" fmla="*/ 11113 w 104"/>
                <a:gd name="T33" fmla="*/ 3175 h 25"/>
                <a:gd name="T34" fmla="*/ 17463 w 104"/>
                <a:gd name="T35" fmla="*/ 0 h 25"/>
                <a:gd name="T36" fmla="*/ 147638 w 104"/>
                <a:gd name="T37" fmla="*/ 0 h 25"/>
                <a:gd name="T38" fmla="*/ 147638 w 104"/>
                <a:gd name="T39" fmla="*/ 0 h 25"/>
                <a:gd name="T40" fmla="*/ 153988 w 104"/>
                <a:gd name="T41" fmla="*/ 3175 h 25"/>
                <a:gd name="T42" fmla="*/ 158750 w 104"/>
                <a:gd name="T43" fmla="*/ 6350 h 25"/>
                <a:gd name="T44" fmla="*/ 163513 w 104"/>
                <a:gd name="T45" fmla="*/ 12700 h 25"/>
                <a:gd name="T46" fmla="*/ 165100 w 104"/>
                <a:gd name="T47" fmla="*/ 20638 h 25"/>
                <a:gd name="T48" fmla="*/ 165100 w 104"/>
                <a:gd name="T49" fmla="*/ 20638 h 2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4" h="25">
                  <a:moveTo>
                    <a:pt x="104" y="13"/>
                  </a:moveTo>
                  <a:lnTo>
                    <a:pt x="104" y="13"/>
                  </a:lnTo>
                  <a:lnTo>
                    <a:pt x="103" y="18"/>
                  </a:lnTo>
                  <a:lnTo>
                    <a:pt x="100" y="22"/>
                  </a:lnTo>
                  <a:lnTo>
                    <a:pt x="97" y="24"/>
                  </a:lnTo>
                  <a:lnTo>
                    <a:pt x="93" y="25"/>
                  </a:lnTo>
                  <a:lnTo>
                    <a:pt x="11" y="25"/>
                  </a:lnTo>
                  <a:lnTo>
                    <a:pt x="7" y="24"/>
                  </a:lnTo>
                  <a:lnTo>
                    <a:pt x="3" y="22"/>
                  </a:lnTo>
                  <a:lnTo>
                    <a:pt x="1" y="18"/>
                  </a:lnTo>
                  <a:lnTo>
                    <a:pt x="0" y="13"/>
                  </a:lnTo>
                  <a:lnTo>
                    <a:pt x="1" y="8"/>
                  </a:lnTo>
                  <a:lnTo>
                    <a:pt x="3" y="4"/>
                  </a:lnTo>
                  <a:lnTo>
                    <a:pt x="7" y="2"/>
                  </a:lnTo>
                  <a:lnTo>
                    <a:pt x="11" y="0"/>
                  </a:lnTo>
                  <a:lnTo>
                    <a:pt x="93" y="0"/>
                  </a:lnTo>
                  <a:lnTo>
                    <a:pt x="97" y="2"/>
                  </a:lnTo>
                  <a:lnTo>
                    <a:pt x="100" y="4"/>
                  </a:lnTo>
                  <a:lnTo>
                    <a:pt x="103" y="8"/>
                  </a:lnTo>
                  <a:lnTo>
                    <a:pt x="104" y="13"/>
                  </a:lnTo>
                  <a:close/>
                </a:path>
              </a:pathLst>
            </a:custGeom>
            <a:solidFill>
              <a:srgbClr val="282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16" name="Freeform 285"/>
            <p:cNvSpPr>
              <a:spLocks/>
            </p:cNvSpPr>
            <p:nvPr/>
          </p:nvSpPr>
          <p:spPr bwMode="auto">
            <a:xfrm>
              <a:off x="2430463" y="4897438"/>
              <a:ext cx="165100" cy="41275"/>
            </a:xfrm>
            <a:custGeom>
              <a:avLst/>
              <a:gdLst>
                <a:gd name="T0" fmla="*/ 165100 w 104"/>
                <a:gd name="T1" fmla="*/ 22225 h 26"/>
                <a:gd name="T2" fmla="*/ 165100 w 104"/>
                <a:gd name="T3" fmla="*/ 22225 h 26"/>
                <a:gd name="T4" fmla="*/ 163513 w 104"/>
                <a:gd name="T5" fmla="*/ 28575 h 26"/>
                <a:gd name="T6" fmla="*/ 158750 w 104"/>
                <a:gd name="T7" fmla="*/ 36513 h 26"/>
                <a:gd name="T8" fmla="*/ 153988 w 104"/>
                <a:gd name="T9" fmla="*/ 39688 h 26"/>
                <a:gd name="T10" fmla="*/ 147638 w 104"/>
                <a:gd name="T11" fmla="*/ 41275 h 26"/>
                <a:gd name="T12" fmla="*/ 17463 w 104"/>
                <a:gd name="T13" fmla="*/ 41275 h 26"/>
                <a:gd name="T14" fmla="*/ 17463 w 104"/>
                <a:gd name="T15" fmla="*/ 41275 h 26"/>
                <a:gd name="T16" fmla="*/ 11113 w 104"/>
                <a:gd name="T17" fmla="*/ 39688 h 26"/>
                <a:gd name="T18" fmla="*/ 4763 w 104"/>
                <a:gd name="T19" fmla="*/ 36513 h 26"/>
                <a:gd name="T20" fmla="*/ 1588 w 104"/>
                <a:gd name="T21" fmla="*/ 28575 h 26"/>
                <a:gd name="T22" fmla="*/ 0 w 104"/>
                <a:gd name="T23" fmla="*/ 22225 h 26"/>
                <a:gd name="T24" fmla="*/ 0 w 104"/>
                <a:gd name="T25" fmla="*/ 22225 h 26"/>
                <a:gd name="T26" fmla="*/ 0 w 104"/>
                <a:gd name="T27" fmla="*/ 22225 h 26"/>
                <a:gd name="T28" fmla="*/ 1588 w 104"/>
                <a:gd name="T29" fmla="*/ 14288 h 26"/>
                <a:gd name="T30" fmla="*/ 4763 w 104"/>
                <a:gd name="T31" fmla="*/ 6350 h 26"/>
                <a:gd name="T32" fmla="*/ 11113 w 104"/>
                <a:gd name="T33" fmla="*/ 1588 h 26"/>
                <a:gd name="T34" fmla="*/ 17463 w 104"/>
                <a:gd name="T35" fmla="*/ 0 h 26"/>
                <a:gd name="T36" fmla="*/ 147638 w 104"/>
                <a:gd name="T37" fmla="*/ 0 h 26"/>
                <a:gd name="T38" fmla="*/ 147638 w 104"/>
                <a:gd name="T39" fmla="*/ 0 h 26"/>
                <a:gd name="T40" fmla="*/ 153988 w 104"/>
                <a:gd name="T41" fmla="*/ 1588 h 26"/>
                <a:gd name="T42" fmla="*/ 158750 w 104"/>
                <a:gd name="T43" fmla="*/ 6350 h 26"/>
                <a:gd name="T44" fmla="*/ 163513 w 104"/>
                <a:gd name="T45" fmla="*/ 14288 h 26"/>
                <a:gd name="T46" fmla="*/ 165100 w 104"/>
                <a:gd name="T47" fmla="*/ 22225 h 26"/>
                <a:gd name="T48" fmla="*/ 165100 w 104"/>
                <a:gd name="T49" fmla="*/ 22225 h 2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4" h="26">
                  <a:moveTo>
                    <a:pt x="104" y="14"/>
                  </a:moveTo>
                  <a:lnTo>
                    <a:pt x="104" y="14"/>
                  </a:lnTo>
                  <a:lnTo>
                    <a:pt x="103" y="18"/>
                  </a:lnTo>
                  <a:lnTo>
                    <a:pt x="100" y="23"/>
                  </a:lnTo>
                  <a:lnTo>
                    <a:pt x="97" y="25"/>
                  </a:lnTo>
                  <a:lnTo>
                    <a:pt x="93" y="26"/>
                  </a:lnTo>
                  <a:lnTo>
                    <a:pt x="11" y="26"/>
                  </a:lnTo>
                  <a:lnTo>
                    <a:pt x="7" y="25"/>
                  </a:lnTo>
                  <a:lnTo>
                    <a:pt x="3" y="23"/>
                  </a:lnTo>
                  <a:lnTo>
                    <a:pt x="1" y="18"/>
                  </a:lnTo>
                  <a:lnTo>
                    <a:pt x="0" y="14"/>
                  </a:lnTo>
                  <a:lnTo>
                    <a:pt x="1" y="9"/>
                  </a:lnTo>
                  <a:lnTo>
                    <a:pt x="3" y="4"/>
                  </a:lnTo>
                  <a:lnTo>
                    <a:pt x="7" y="1"/>
                  </a:lnTo>
                  <a:lnTo>
                    <a:pt x="11" y="0"/>
                  </a:lnTo>
                  <a:lnTo>
                    <a:pt x="93" y="0"/>
                  </a:lnTo>
                  <a:lnTo>
                    <a:pt x="97" y="1"/>
                  </a:lnTo>
                  <a:lnTo>
                    <a:pt x="100" y="4"/>
                  </a:lnTo>
                  <a:lnTo>
                    <a:pt x="103" y="9"/>
                  </a:lnTo>
                  <a:lnTo>
                    <a:pt x="104" y="14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17" name="Freeform 288"/>
            <p:cNvSpPr>
              <a:spLocks/>
            </p:cNvSpPr>
            <p:nvPr/>
          </p:nvSpPr>
          <p:spPr bwMode="auto">
            <a:xfrm>
              <a:off x="1573213" y="5183188"/>
              <a:ext cx="136525" cy="122238"/>
            </a:xfrm>
            <a:custGeom>
              <a:avLst/>
              <a:gdLst>
                <a:gd name="T0" fmla="*/ 136525 w 86"/>
                <a:gd name="T1" fmla="*/ 90488 h 77"/>
                <a:gd name="T2" fmla="*/ 136525 w 86"/>
                <a:gd name="T3" fmla="*/ 90488 h 77"/>
                <a:gd name="T4" fmla="*/ 134938 w 86"/>
                <a:gd name="T5" fmla="*/ 101600 h 77"/>
                <a:gd name="T6" fmla="*/ 128588 w 86"/>
                <a:gd name="T7" fmla="*/ 114300 h 77"/>
                <a:gd name="T8" fmla="*/ 120650 w 86"/>
                <a:gd name="T9" fmla="*/ 120650 h 77"/>
                <a:gd name="T10" fmla="*/ 115888 w 86"/>
                <a:gd name="T11" fmla="*/ 122238 h 77"/>
                <a:gd name="T12" fmla="*/ 111125 w 86"/>
                <a:gd name="T13" fmla="*/ 122238 h 77"/>
                <a:gd name="T14" fmla="*/ 26988 w 86"/>
                <a:gd name="T15" fmla="*/ 122238 h 77"/>
                <a:gd name="T16" fmla="*/ 26988 w 86"/>
                <a:gd name="T17" fmla="*/ 122238 h 77"/>
                <a:gd name="T18" fmla="*/ 20638 w 86"/>
                <a:gd name="T19" fmla="*/ 122238 h 77"/>
                <a:gd name="T20" fmla="*/ 15875 w 86"/>
                <a:gd name="T21" fmla="*/ 120650 h 77"/>
                <a:gd name="T22" fmla="*/ 7938 w 86"/>
                <a:gd name="T23" fmla="*/ 114300 h 77"/>
                <a:gd name="T24" fmla="*/ 3175 w 86"/>
                <a:gd name="T25" fmla="*/ 101600 h 77"/>
                <a:gd name="T26" fmla="*/ 0 w 86"/>
                <a:gd name="T27" fmla="*/ 90488 h 77"/>
                <a:gd name="T28" fmla="*/ 0 w 86"/>
                <a:gd name="T29" fmla="*/ 31750 h 77"/>
                <a:gd name="T30" fmla="*/ 0 w 86"/>
                <a:gd name="T31" fmla="*/ 31750 h 77"/>
                <a:gd name="T32" fmla="*/ 3175 w 86"/>
                <a:gd name="T33" fmla="*/ 20638 h 77"/>
                <a:gd name="T34" fmla="*/ 7938 w 86"/>
                <a:gd name="T35" fmla="*/ 9525 h 77"/>
                <a:gd name="T36" fmla="*/ 15875 w 86"/>
                <a:gd name="T37" fmla="*/ 1588 h 77"/>
                <a:gd name="T38" fmla="*/ 20638 w 86"/>
                <a:gd name="T39" fmla="*/ 0 h 77"/>
                <a:gd name="T40" fmla="*/ 26988 w 86"/>
                <a:gd name="T41" fmla="*/ 0 h 77"/>
                <a:gd name="T42" fmla="*/ 111125 w 86"/>
                <a:gd name="T43" fmla="*/ 0 h 77"/>
                <a:gd name="T44" fmla="*/ 111125 w 86"/>
                <a:gd name="T45" fmla="*/ 0 h 77"/>
                <a:gd name="T46" fmla="*/ 115888 w 86"/>
                <a:gd name="T47" fmla="*/ 0 h 77"/>
                <a:gd name="T48" fmla="*/ 120650 w 86"/>
                <a:gd name="T49" fmla="*/ 1588 h 77"/>
                <a:gd name="T50" fmla="*/ 128588 w 86"/>
                <a:gd name="T51" fmla="*/ 9525 h 77"/>
                <a:gd name="T52" fmla="*/ 134938 w 86"/>
                <a:gd name="T53" fmla="*/ 20638 h 77"/>
                <a:gd name="T54" fmla="*/ 136525 w 86"/>
                <a:gd name="T55" fmla="*/ 31750 h 77"/>
                <a:gd name="T56" fmla="*/ 136525 w 86"/>
                <a:gd name="T57" fmla="*/ 90488 h 7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86" h="77">
                  <a:moveTo>
                    <a:pt x="86" y="57"/>
                  </a:moveTo>
                  <a:lnTo>
                    <a:pt x="86" y="57"/>
                  </a:lnTo>
                  <a:lnTo>
                    <a:pt x="85" y="64"/>
                  </a:lnTo>
                  <a:lnTo>
                    <a:pt x="81" y="72"/>
                  </a:lnTo>
                  <a:lnTo>
                    <a:pt x="76" y="76"/>
                  </a:lnTo>
                  <a:lnTo>
                    <a:pt x="73" y="77"/>
                  </a:lnTo>
                  <a:lnTo>
                    <a:pt x="70" y="77"/>
                  </a:lnTo>
                  <a:lnTo>
                    <a:pt x="17" y="77"/>
                  </a:lnTo>
                  <a:lnTo>
                    <a:pt x="13" y="77"/>
                  </a:lnTo>
                  <a:lnTo>
                    <a:pt x="10" y="76"/>
                  </a:lnTo>
                  <a:lnTo>
                    <a:pt x="5" y="72"/>
                  </a:lnTo>
                  <a:lnTo>
                    <a:pt x="2" y="64"/>
                  </a:lnTo>
                  <a:lnTo>
                    <a:pt x="0" y="57"/>
                  </a:lnTo>
                  <a:lnTo>
                    <a:pt x="0" y="20"/>
                  </a:lnTo>
                  <a:lnTo>
                    <a:pt x="2" y="13"/>
                  </a:lnTo>
                  <a:lnTo>
                    <a:pt x="5" y="6"/>
                  </a:lnTo>
                  <a:lnTo>
                    <a:pt x="10" y="1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70" y="0"/>
                  </a:lnTo>
                  <a:lnTo>
                    <a:pt x="73" y="0"/>
                  </a:lnTo>
                  <a:lnTo>
                    <a:pt x="76" y="1"/>
                  </a:lnTo>
                  <a:lnTo>
                    <a:pt x="81" y="6"/>
                  </a:lnTo>
                  <a:lnTo>
                    <a:pt x="85" y="13"/>
                  </a:lnTo>
                  <a:lnTo>
                    <a:pt x="86" y="20"/>
                  </a:lnTo>
                  <a:lnTo>
                    <a:pt x="86" y="57"/>
                  </a:lnTo>
                  <a:close/>
                </a:path>
              </a:pathLst>
            </a:custGeom>
            <a:solidFill>
              <a:srgbClr val="282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18" name="Freeform 289"/>
            <p:cNvSpPr>
              <a:spLocks/>
            </p:cNvSpPr>
            <p:nvPr/>
          </p:nvSpPr>
          <p:spPr bwMode="auto">
            <a:xfrm>
              <a:off x="1581151" y="5189538"/>
              <a:ext cx="120650" cy="109538"/>
            </a:xfrm>
            <a:custGeom>
              <a:avLst/>
              <a:gdLst>
                <a:gd name="T0" fmla="*/ 120650 w 76"/>
                <a:gd name="T1" fmla="*/ 82550 h 69"/>
                <a:gd name="T2" fmla="*/ 120650 w 76"/>
                <a:gd name="T3" fmla="*/ 82550 h 69"/>
                <a:gd name="T4" fmla="*/ 120650 w 76"/>
                <a:gd name="T5" fmla="*/ 92075 h 69"/>
                <a:gd name="T6" fmla="*/ 114300 w 76"/>
                <a:gd name="T7" fmla="*/ 101600 h 69"/>
                <a:gd name="T8" fmla="*/ 107950 w 76"/>
                <a:gd name="T9" fmla="*/ 107950 h 69"/>
                <a:gd name="T10" fmla="*/ 98425 w 76"/>
                <a:gd name="T11" fmla="*/ 109538 h 69"/>
                <a:gd name="T12" fmla="*/ 22225 w 76"/>
                <a:gd name="T13" fmla="*/ 109538 h 69"/>
                <a:gd name="T14" fmla="*/ 22225 w 76"/>
                <a:gd name="T15" fmla="*/ 109538 h 69"/>
                <a:gd name="T16" fmla="*/ 12700 w 76"/>
                <a:gd name="T17" fmla="*/ 107950 h 69"/>
                <a:gd name="T18" fmla="*/ 6350 w 76"/>
                <a:gd name="T19" fmla="*/ 101600 h 69"/>
                <a:gd name="T20" fmla="*/ 0 w 76"/>
                <a:gd name="T21" fmla="*/ 92075 h 69"/>
                <a:gd name="T22" fmla="*/ 0 w 76"/>
                <a:gd name="T23" fmla="*/ 82550 h 69"/>
                <a:gd name="T24" fmla="*/ 0 w 76"/>
                <a:gd name="T25" fmla="*/ 28575 h 69"/>
                <a:gd name="T26" fmla="*/ 0 w 76"/>
                <a:gd name="T27" fmla="*/ 28575 h 69"/>
                <a:gd name="T28" fmla="*/ 0 w 76"/>
                <a:gd name="T29" fmla="*/ 17463 h 69"/>
                <a:gd name="T30" fmla="*/ 6350 w 76"/>
                <a:gd name="T31" fmla="*/ 7938 h 69"/>
                <a:gd name="T32" fmla="*/ 12700 w 76"/>
                <a:gd name="T33" fmla="*/ 1588 h 69"/>
                <a:gd name="T34" fmla="*/ 22225 w 76"/>
                <a:gd name="T35" fmla="*/ 0 h 69"/>
                <a:gd name="T36" fmla="*/ 98425 w 76"/>
                <a:gd name="T37" fmla="*/ 0 h 69"/>
                <a:gd name="T38" fmla="*/ 98425 w 76"/>
                <a:gd name="T39" fmla="*/ 0 h 69"/>
                <a:gd name="T40" fmla="*/ 107950 w 76"/>
                <a:gd name="T41" fmla="*/ 1588 h 69"/>
                <a:gd name="T42" fmla="*/ 114300 w 76"/>
                <a:gd name="T43" fmla="*/ 7938 h 69"/>
                <a:gd name="T44" fmla="*/ 120650 w 76"/>
                <a:gd name="T45" fmla="*/ 17463 h 69"/>
                <a:gd name="T46" fmla="*/ 120650 w 76"/>
                <a:gd name="T47" fmla="*/ 28575 h 69"/>
                <a:gd name="T48" fmla="*/ 120650 w 76"/>
                <a:gd name="T49" fmla="*/ 82550 h 6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76" h="69">
                  <a:moveTo>
                    <a:pt x="76" y="52"/>
                  </a:moveTo>
                  <a:lnTo>
                    <a:pt x="76" y="52"/>
                  </a:lnTo>
                  <a:lnTo>
                    <a:pt x="76" y="58"/>
                  </a:lnTo>
                  <a:lnTo>
                    <a:pt x="72" y="64"/>
                  </a:lnTo>
                  <a:lnTo>
                    <a:pt x="68" y="68"/>
                  </a:lnTo>
                  <a:lnTo>
                    <a:pt x="62" y="69"/>
                  </a:lnTo>
                  <a:lnTo>
                    <a:pt x="14" y="69"/>
                  </a:lnTo>
                  <a:lnTo>
                    <a:pt x="8" y="68"/>
                  </a:lnTo>
                  <a:lnTo>
                    <a:pt x="4" y="64"/>
                  </a:lnTo>
                  <a:lnTo>
                    <a:pt x="0" y="58"/>
                  </a:lnTo>
                  <a:lnTo>
                    <a:pt x="0" y="52"/>
                  </a:lnTo>
                  <a:lnTo>
                    <a:pt x="0" y="18"/>
                  </a:lnTo>
                  <a:lnTo>
                    <a:pt x="0" y="11"/>
                  </a:lnTo>
                  <a:lnTo>
                    <a:pt x="4" y="5"/>
                  </a:lnTo>
                  <a:lnTo>
                    <a:pt x="8" y="1"/>
                  </a:lnTo>
                  <a:lnTo>
                    <a:pt x="14" y="0"/>
                  </a:lnTo>
                  <a:lnTo>
                    <a:pt x="62" y="0"/>
                  </a:lnTo>
                  <a:lnTo>
                    <a:pt x="68" y="1"/>
                  </a:lnTo>
                  <a:lnTo>
                    <a:pt x="72" y="5"/>
                  </a:lnTo>
                  <a:lnTo>
                    <a:pt x="76" y="11"/>
                  </a:lnTo>
                  <a:lnTo>
                    <a:pt x="76" y="18"/>
                  </a:lnTo>
                  <a:lnTo>
                    <a:pt x="76" y="52"/>
                  </a:lnTo>
                  <a:close/>
                </a:path>
              </a:pathLst>
            </a:cu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19" name="Freeform 290"/>
            <p:cNvSpPr>
              <a:spLocks/>
            </p:cNvSpPr>
            <p:nvPr/>
          </p:nvSpPr>
          <p:spPr bwMode="auto">
            <a:xfrm>
              <a:off x="1579563" y="5189538"/>
              <a:ext cx="106363" cy="93663"/>
            </a:xfrm>
            <a:custGeom>
              <a:avLst/>
              <a:gdLst>
                <a:gd name="T0" fmla="*/ 106363 w 67"/>
                <a:gd name="T1" fmla="*/ 68263 h 59"/>
                <a:gd name="T2" fmla="*/ 106363 w 67"/>
                <a:gd name="T3" fmla="*/ 68263 h 59"/>
                <a:gd name="T4" fmla="*/ 106363 w 67"/>
                <a:gd name="T5" fmla="*/ 77788 h 59"/>
                <a:gd name="T6" fmla="*/ 100013 w 67"/>
                <a:gd name="T7" fmla="*/ 85725 h 59"/>
                <a:gd name="T8" fmla="*/ 93663 w 67"/>
                <a:gd name="T9" fmla="*/ 92075 h 59"/>
                <a:gd name="T10" fmla="*/ 85725 w 67"/>
                <a:gd name="T11" fmla="*/ 93663 h 59"/>
                <a:gd name="T12" fmla="*/ 20638 w 67"/>
                <a:gd name="T13" fmla="*/ 93663 h 59"/>
                <a:gd name="T14" fmla="*/ 20638 w 67"/>
                <a:gd name="T15" fmla="*/ 93663 h 59"/>
                <a:gd name="T16" fmla="*/ 12700 w 67"/>
                <a:gd name="T17" fmla="*/ 92075 h 59"/>
                <a:gd name="T18" fmla="*/ 6350 w 67"/>
                <a:gd name="T19" fmla="*/ 85725 h 59"/>
                <a:gd name="T20" fmla="*/ 1588 w 67"/>
                <a:gd name="T21" fmla="*/ 77788 h 59"/>
                <a:gd name="T22" fmla="*/ 0 w 67"/>
                <a:gd name="T23" fmla="*/ 68263 h 59"/>
                <a:gd name="T24" fmla="*/ 0 w 67"/>
                <a:gd name="T25" fmla="*/ 23813 h 59"/>
                <a:gd name="T26" fmla="*/ 0 w 67"/>
                <a:gd name="T27" fmla="*/ 23813 h 59"/>
                <a:gd name="T28" fmla="*/ 1588 w 67"/>
                <a:gd name="T29" fmla="*/ 14288 h 59"/>
                <a:gd name="T30" fmla="*/ 6350 w 67"/>
                <a:gd name="T31" fmla="*/ 6350 h 59"/>
                <a:gd name="T32" fmla="*/ 12700 w 67"/>
                <a:gd name="T33" fmla="*/ 1588 h 59"/>
                <a:gd name="T34" fmla="*/ 20638 w 67"/>
                <a:gd name="T35" fmla="*/ 0 h 59"/>
                <a:gd name="T36" fmla="*/ 85725 w 67"/>
                <a:gd name="T37" fmla="*/ 0 h 59"/>
                <a:gd name="T38" fmla="*/ 85725 w 67"/>
                <a:gd name="T39" fmla="*/ 0 h 59"/>
                <a:gd name="T40" fmla="*/ 93663 w 67"/>
                <a:gd name="T41" fmla="*/ 1588 h 59"/>
                <a:gd name="T42" fmla="*/ 100013 w 67"/>
                <a:gd name="T43" fmla="*/ 6350 h 59"/>
                <a:gd name="T44" fmla="*/ 106363 w 67"/>
                <a:gd name="T45" fmla="*/ 14288 h 59"/>
                <a:gd name="T46" fmla="*/ 106363 w 67"/>
                <a:gd name="T47" fmla="*/ 23813 h 59"/>
                <a:gd name="T48" fmla="*/ 106363 w 67"/>
                <a:gd name="T49" fmla="*/ 68263 h 5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67" h="59">
                  <a:moveTo>
                    <a:pt x="67" y="43"/>
                  </a:moveTo>
                  <a:lnTo>
                    <a:pt x="67" y="43"/>
                  </a:lnTo>
                  <a:lnTo>
                    <a:pt x="67" y="49"/>
                  </a:lnTo>
                  <a:lnTo>
                    <a:pt x="63" y="54"/>
                  </a:lnTo>
                  <a:lnTo>
                    <a:pt x="59" y="58"/>
                  </a:lnTo>
                  <a:lnTo>
                    <a:pt x="54" y="59"/>
                  </a:lnTo>
                  <a:lnTo>
                    <a:pt x="13" y="59"/>
                  </a:lnTo>
                  <a:lnTo>
                    <a:pt x="8" y="58"/>
                  </a:lnTo>
                  <a:lnTo>
                    <a:pt x="4" y="54"/>
                  </a:lnTo>
                  <a:lnTo>
                    <a:pt x="1" y="49"/>
                  </a:lnTo>
                  <a:lnTo>
                    <a:pt x="0" y="43"/>
                  </a:lnTo>
                  <a:lnTo>
                    <a:pt x="0" y="15"/>
                  </a:lnTo>
                  <a:lnTo>
                    <a:pt x="1" y="9"/>
                  </a:lnTo>
                  <a:lnTo>
                    <a:pt x="4" y="4"/>
                  </a:lnTo>
                  <a:lnTo>
                    <a:pt x="8" y="1"/>
                  </a:lnTo>
                  <a:lnTo>
                    <a:pt x="13" y="0"/>
                  </a:lnTo>
                  <a:lnTo>
                    <a:pt x="54" y="0"/>
                  </a:lnTo>
                  <a:lnTo>
                    <a:pt x="59" y="1"/>
                  </a:lnTo>
                  <a:lnTo>
                    <a:pt x="63" y="4"/>
                  </a:lnTo>
                  <a:lnTo>
                    <a:pt x="67" y="9"/>
                  </a:lnTo>
                  <a:lnTo>
                    <a:pt x="67" y="15"/>
                  </a:lnTo>
                  <a:lnTo>
                    <a:pt x="67" y="43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20" name="Freeform 291"/>
            <p:cNvSpPr>
              <a:spLocks/>
            </p:cNvSpPr>
            <p:nvPr/>
          </p:nvSpPr>
          <p:spPr bwMode="auto">
            <a:xfrm>
              <a:off x="1752601" y="5183188"/>
              <a:ext cx="133350" cy="122238"/>
            </a:xfrm>
            <a:custGeom>
              <a:avLst/>
              <a:gdLst>
                <a:gd name="T0" fmla="*/ 133350 w 84"/>
                <a:gd name="T1" fmla="*/ 90488 h 77"/>
                <a:gd name="T2" fmla="*/ 133350 w 84"/>
                <a:gd name="T3" fmla="*/ 90488 h 77"/>
                <a:gd name="T4" fmla="*/ 131763 w 84"/>
                <a:gd name="T5" fmla="*/ 101600 h 77"/>
                <a:gd name="T6" fmla="*/ 127000 w 84"/>
                <a:gd name="T7" fmla="*/ 114300 h 77"/>
                <a:gd name="T8" fmla="*/ 119063 w 84"/>
                <a:gd name="T9" fmla="*/ 120650 h 77"/>
                <a:gd name="T10" fmla="*/ 112713 w 84"/>
                <a:gd name="T11" fmla="*/ 122238 h 77"/>
                <a:gd name="T12" fmla="*/ 109538 w 84"/>
                <a:gd name="T13" fmla="*/ 122238 h 77"/>
                <a:gd name="T14" fmla="*/ 23813 w 84"/>
                <a:gd name="T15" fmla="*/ 122238 h 77"/>
                <a:gd name="T16" fmla="*/ 23813 w 84"/>
                <a:gd name="T17" fmla="*/ 122238 h 77"/>
                <a:gd name="T18" fmla="*/ 19050 w 84"/>
                <a:gd name="T19" fmla="*/ 122238 h 77"/>
                <a:gd name="T20" fmla="*/ 12700 w 84"/>
                <a:gd name="T21" fmla="*/ 120650 h 77"/>
                <a:gd name="T22" fmla="*/ 4763 w 84"/>
                <a:gd name="T23" fmla="*/ 114300 h 77"/>
                <a:gd name="T24" fmla="*/ 1588 w 84"/>
                <a:gd name="T25" fmla="*/ 101600 h 77"/>
                <a:gd name="T26" fmla="*/ 0 w 84"/>
                <a:gd name="T27" fmla="*/ 90488 h 77"/>
                <a:gd name="T28" fmla="*/ 0 w 84"/>
                <a:gd name="T29" fmla="*/ 31750 h 77"/>
                <a:gd name="T30" fmla="*/ 0 w 84"/>
                <a:gd name="T31" fmla="*/ 31750 h 77"/>
                <a:gd name="T32" fmla="*/ 1588 w 84"/>
                <a:gd name="T33" fmla="*/ 20638 h 77"/>
                <a:gd name="T34" fmla="*/ 4763 w 84"/>
                <a:gd name="T35" fmla="*/ 9525 h 77"/>
                <a:gd name="T36" fmla="*/ 12700 w 84"/>
                <a:gd name="T37" fmla="*/ 1588 h 77"/>
                <a:gd name="T38" fmla="*/ 19050 w 84"/>
                <a:gd name="T39" fmla="*/ 0 h 77"/>
                <a:gd name="T40" fmla="*/ 23813 w 84"/>
                <a:gd name="T41" fmla="*/ 0 h 77"/>
                <a:gd name="T42" fmla="*/ 109538 w 84"/>
                <a:gd name="T43" fmla="*/ 0 h 77"/>
                <a:gd name="T44" fmla="*/ 109538 w 84"/>
                <a:gd name="T45" fmla="*/ 0 h 77"/>
                <a:gd name="T46" fmla="*/ 112713 w 84"/>
                <a:gd name="T47" fmla="*/ 0 h 77"/>
                <a:gd name="T48" fmla="*/ 119063 w 84"/>
                <a:gd name="T49" fmla="*/ 1588 h 77"/>
                <a:gd name="T50" fmla="*/ 127000 w 84"/>
                <a:gd name="T51" fmla="*/ 9525 h 77"/>
                <a:gd name="T52" fmla="*/ 131763 w 84"/>
                <a:gd name="T53" fmla="*/ 20638 h 77"/>
                <a:gd name="T54" fmla="*/ 133350 w 84"/>
                <a:gd name="T55" fmla="*/ 31750 h 77"/>
                <a:gd name="T56" fmla="*/ 133350 w 84"/>
                <a:gd name="T57" fmla="*/ 90488 h 7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84" h="77">
                  <a:moveTo>
                    <a:pt x="84" y="57"/>
                  </a:moveTo>
                  <a:lnTo>
                    <a:pt x="84" y="57"/>
                  </a:lnTo>
                  <a:lnTo>
                    <a:pt x="83" y="64"/>
                  </a:lnTo>
                  <a:lnTo>
                    <a:pt x="80" y="72"/>
                  </a:lnTo>
                  <a:lnTo>
                    <a:pt x="75" y="76"/>
                  </a:lnTo>
                  <a:lnTo>
                    <a:pt x="71" y="77"/>
                  </a:lnTo>
                  <a:lnTo>
                    <a:pt x="69" y="77"/>
                  </a:lnTo>
                  <a:lnTo>
                    <a:pt x="15" y="77"/>
                  </a:lnTo>
                  <a:lnTo>
                    <a:pt x="12" y="77"/>
                  </a:lnTo>
                  <a:lnTo>
                    <a:pt x="8" y="76"/>
                  </a:lnTo>
                  <a:lnTo>
                    <a:pt x="3" y="72"/>
                  </a:lnTo>
                  <a:lnTo>
                    <a:pt x="1" y="64"/>
                  </a:lnTo>
                  <a:lnTo>
                    <a:pt x="0" y="57"/>
                  </a:lnTo>
                  <a:lnTo>
                    <a:pt x="0" y="20"/>
                  </a:lnTo>
                  <a:lnTo>
                    <a:pt x="1" y="13"/>
                  </a:lnTo>
                  <a:lnTo>
                    <a:pt x="3" y="6"/>
                  </a:lnTo>
                  <a:lnTo>
                    <a:pt x="8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69" y="0"/>
                  </a:lnTo>
                  <a:lnTo>
                    <a:pt x="71" y="0"/>
                  </a:lnTo>
                  <a:lnTo>
                    <a:pt x="75" y="1"/>
                  </a:lnTo>
                  <a:lnTo>
                    <a:pt x="80" y="6"/>
                  </a:lnTo>
                  <a:lnTo>
                    <a:pt x="83" y="13"/>
                  </a:lnTo>
                  <a:lnTo>
                    <a:pt x="84" y="20"/>
                  </a:lnTo>
                  <a:lnTo>
                    <a:pt x="84" y="57"/>
                  </a:lnTo>
                  <a:close/>
                </a:path>
              </a:pathLst>
            </a:custGeom>
            <a:solidFill>
              <a:srgbClr val="282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21" name="Freeform 292"/>
            <p:cNvSpPr>
              <a:spLocks/>
            </p:cNvSpPr>
            <p:nvPr/>
          </p:nvSpPr>
          <p:spPr bwMode="auto">
            <a:xfrm>
              <a:off x="1757363" y="5189538"/>
              <a:ext cx="122238" cy="109538"/>
            </a:xfrm>
            <a:custGeom>
              <a:avLst/>
              <a:gdLst>
                <a:gd name="T0" fmla="*/ 122238 w 77"/>
                <a:gd name="T1" fmla="*/ 82550 h 69"/>
                <a:gd name="T2" fmla="*/ 122238 w 77"/>
                <a:gd name="T3" fmla="*/ 82550 h 69"/>
                <a:gd name="T4" fmla="*/ 120650 w 77"/>
                <a:gd name="T5" fmla="*/ 92075 h 69"/>
                <a:gd name="T6" fmla="*/ 115888 w 77"/>
                <a:gd name="T7" fmla="*/ 101600 h 69"/>
                <a:gd name="T8" fmla="*/ 107950 w 77"/>
                <a:gd name="T9" fmla="*/ 107950 h 69"/>
                <a:gd name="T10" fmla="*/ 100013 w 77"/>
                <a:gd name="T11" fmla="*/ 109538 h 69"/>
                <a:gd name="T12" fmla="*/ 22225 w 77"/>
                <a:gd name="T13" fmla="*/ 109538 h 69"/>
                <a:gd name="T14" fmla="*/ 22225 w 77"/>
                <a:gd name="T15" fmla="*/ 109538 h 69"/>
                <a:gd name="T16" fmla="*/ 14288 w 77"/>
                <a:gd name="T17" fmla="*/ 107950 h 69"/>
                <a:gd name="T18" fmla="*/ 6350 w 77"/>
                <a:gd name="T19" fmla="*/ 101600 h 69"/>
                <a:gd name="T20" fmla="*/ 3175 w 77"/>
                <a:gd name="T21" fmla="*/ 92075 h 69"/>
                <a:gd name="T22" fmla="*/ 0 w 77"/>
                <a:gd name="T23" fmla="*/ 82550 h 69"/>
                <a:gd name="T24" fmla="*/ 0 w 77"/>
                <a:gd name="T25" fmla="*/ 28575 h 69"/>
                <a:gd name="T26" fmla="*/ 0 w 77"/>
                <a:gd name="T27" fmla="*/ 28575 h 69"/>
                <a:gd name="T28" fmla="*/ 3175 w 77"/>
                <a:gd name="T29" fmla="*/ 17463 h 69"/>
                <a:gd name="T30" fmla="*/ 6350 w 77"/>
                <a:gd name="T31" fmla="*/ 7938 h 69"/>
                <a:gd name="T32" fmla="*/ 14288 w 77"/>
                <a:gd name="T33" fmla="*/ 1588 h 69"/>
                <a:gd name="T34" fmla="*/ 22225 w 77"/>
                <a:gd name="T35" fmla="*/ 0 h 69"/>
                <a:gd name="T36" fmla="*/ 100013 w 77"/>
                <a:gd name="T37" fmla="*/ 0 h 69"/>
                <a:gd name="T38" fmla="*/ 100013 w 77"/>
                <a:gd name="T39" fmla="*/ 0 h 69"/>
                <a:gd name="T40" fmla="*/ 107950 w 77"/>
                <a:gd name="T41" fmla="*/ 1588 h 69"/>
                <a:gd name="T42" fmla="*/ 115888 w 77"/>
                <a:gd name="T43" fmla="*/ 7938 h 69"/>
                <a:gd name="T44" fmla="*/ 120650 w 77"/>
                <a:gd name="T45" fmla="*/ 17463 h 69"/>
                <a:gd name="T46" fmla="*/ 122238 w 77"/>
                <a:gd name="T47" fmla="*/ 28575 h 69"/>
                <a:gd name="T48" fmla="*/ 122238 w 77"/>
                <a:gd name="T49" fmla="*/ 82550 h 6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77" h="69">
                  <a:moveTo>
                    <a:pt x="77" y="52"/>
                  </a:moveTo>
                  <a:lnTo>
                    <a:pt x="77" y="52"/>
                  </a:lnTo>
                  <a:lnTo>
                    <a:pt x="76" y="58"/>
                  </a:lnTo>
                  <a:lnTo>
                    <a:pt x="73" y="64"/>
                  </a:lnTo>
                  <a:lnTo>
                    <a:pt x="68" y="68"/>
                  </a:lnTo>
                  <a:lnTo>
                    <a:pt x="63" y="69"/>
                  </a:lnTo>
                  <a:lnTo>
                    <a:pt x="14" y="69"/>
                  </a:lnTo>
                  <a:lnTo>
                    <a:pt x="9" y="68"/>
                  </a:lnTo>
                  <a:lnTo>
                    <a:pt x="4" y="64"/>
                  </a:lnTo>
                  <a:lnTo>
                    <a:pt x="2" y="58"/>
                  </a:lnTo>
                  <a:lnTo>
                    <a:pt x="0" y="52"/>
                  </a:lnTo>
                  <a:lnTo>
                    <a:pt x="0" y="18"/>
                  </a:lnTo>
                  <a:lnTo>
                    <a:pt x="2" y="11"/>
                  </a:lnTo>
                  <a:lnTo>
                    <a:pt x="4" y="5"/>
                  </a:lnTo>
                  <a:lnTo>
                    <a:pt x="9" y="1"/>
                  </a:lnTo>
                  <a:lnTo>
                    <a:pt x="14" y="0"/>
                  </a:lnTo>
                  <a:lnTo>
                    <a:pt x="63" y="0"/>
                  </a:lnTo>
                  <a:lnTo>
                    <a:pt x="68" y="1"/>
                  </a:lnTo>
                  <a:lnTo>
                    <a:pt x="73" y="5"/>
                  </a:lnTo>
                  <a:lnTo>
                    <a:pt x="76" y="11"/>
                  </a:lnTo>
                  <a:lnTo>
                    <a:pt x="77" y="18"/>
                  </a:lnTo>
                  <a:lnTo>
                    <a:pt x="77" y="52"/>
                  </a:lnTo>
                  <a:close/>
                </a:path>
              </a:pathLst>
            </a:cu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22" name="Freeform 293"/>
            <p:cNvSpPr>
              <a:spLocks/>
            </p:cNvSpPr>
            <p:nvPr/>
          </p:nvSpPr>
          <p:spPr bwMode="auto">
            <a:xfrm>
              <a:off x="1755776" y="5189538"/>
              <a:ext cx="107950" cy="93663"/>
            </a:xfrm>
            <a:custGeom>
              <a:avLst/>
              <a:gdLst>
                <a:gd name="T0" fmla="*/ 107950 w 68"/>
                <a:gd name="T1" fmla="*/ 68263 h 59"/>
                <a:gd name="T2" fmla="*/ 107950 w 68"/>
                <a:gd name="T3" fmla="*/ 68263 h 59"/>
                <a:gd name="T4" fmla="*/ 106363 w 68"/>
                <a:gd name="T5" fmla="*/ 77788 h 59"/>
                <a:gd name="T6" fmla="*/ 101600 w 68"/>
                <a:gd name="T7" fmla="*/ 85725 h 59"/>
                <a:gd name="T8" fmla="*/ 96838 w 68"/>
                <a:gd name="T9" fmla="*/ 92075 h 59"/>
                <a:gd name="T10" fmla="*/ 87313 w 68"/>
                <a:gd name="T11" fmla="*/ 93663 h 59"/>
                <a:gd name="T12" fmla="*/ 20638 w 68"/>
                <a:gd name="T13" fmla="*/ 93663 h 59"/>
                <a:gd name="T14" fmla="*/ 20638 w 68"/>
                <a:gd name="T15" fmla="*/ 93663 h 59"/>
                <a:gd name="T16" fmla="*/ 12700 w 68"/>
                <a:gd name="T17" fmla="*/ 92075 h 59"/>
                <a:gd name="T18" fmla="*/ 6350 w 68"/>
                <a:gd name="T19" fmla="*/ 85725 h 59"/>
                <a:gd name="T20" fmla="*/ 1588 w 68"/>
                <a:gd name="T21" fmla="*/ 77788 h 59"/>
                <a:gd name="T22" fmla="*/ 0 w 68"/>
                <a:gd name="T23" fmla="*/ 68263 h 59"/>
                <a:gd name="T24" fmla="*/ 0 w 68"/>
                <a:gd name="T25" fmla="*/ 23813 h 59"/>
                <a:gd name="T26" fmla="*/ 0 w 68"/>
                <a:gd name="T27" fmla="*/ 23813 h 59"/>
                <a:gd name="T28" fmla="*/ 1588 w 68"/>
                <a:gd name="T29" fmla="*/ 14288 h 59"/>
                <a:gd name="T30" fmla="*/ 6350 w 68"/>
                <a:gd name="T31" fmla="*/ 6350 h 59"/>
                <a:gd name="T32" fmla="*/ 12700 w 68"/>
                <a:gd name="T33" fmla="*/ 1588 h 59"/>
                <a:gd name="T34" fmla="*/ 20638 w 68"/>
                <a:gd name="T35" fmla="*/ 0 h 59"/>
                <a:gd name="T36" fmla="*/ 87313 w 68"/>
                <a:gd name="T37" fmla="*/ 0 h 59"/>
                <a:gd name="T38" fmla="*/ 87313 w 68"/>
                <a:gd name="T39" fmla="*/ 0 h 59"/>
                <a:gd name="T40" fmla="*/ 96838 w 68"/>
                <a:gd name="T41" fmla="*/ 1588 h 59"/>
                <a:gd name="T42" fmla="*/ 101600 w 68"/>
                <a:gd name="T43" fmla="*/ 6350 h 59"/>
                <a:gd name="T44" fmla="*/ 106363 w 68"/>
                <a:gd name="T45" fmla="*/ 14288 h 59"/>
                <a:gd name="T46" fmla="*/ 107950 w 68"/>
                <a:gd name="T47" fmla="*/ 23813 h 59"/>
                <a:gd name="T48" fmla="*/ 107950 w 68"/>
                <a:gd name="T49" fmla="*/ 68263 h 5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68" h="59">
                  <a:moveTo>
                    <a:pt x="68" y="43"/>
                  </a:moveTo>
                  <a:lnTo>
                    <a:pt x="68" y="43"/>
                  </a:lnTo>
                  <a:lnTo>
                    <a:pt x="67" y="49"/>
                  </a:lnTo>
                  <a:lnTo>
                    <a:pt x="64" y="54"/>
                  </a:lnTo>
                  <a:lnTo>
                    <a:pt x="61" y="58"/>
                  </a:lnTo>
                  <a:lnTo>
                    <a:pt x="55" y="59"/>
                  </a:lnTo>
                  <a:lnTo>
                    <a:pt x="13" y="59"/>
                  </a:lnTo>
                  <a:lnTo>
                    <a:pt x="8" y="58"/>
                  </a:lnTo>
                  <a:lnTo>
                    <a:pt x="4" y="54"/>
                  </a:lnTo>
                  <a:lnTo>
                    <a:pt x="1" y="49"/>
                  </a:lnTo>
                  <a:lnTo>
                    <a:pt x="0" y="43"/>
                  </a:lnTo>
                  <a:lnTo>
                    <a:pt x="0" y="15"/>
                  </a:lnTo>
                  <a:lnTo>
                    <a:pt x="1" y="9"/>
                  </a:lnTo>
                  <a:lnTo>
                    <a:pt x="4" y="4"/>
                  </a:lnTo>
                  <a:lnTo>
                    <a:pt x="8" y="1"/>
                  </a:lnTo>
                  <a:lnTo>
                    <a:pt x="13" y="0"/>
                  </a:lnTo>
                  <a:lnTo>
                    <a:pt x="55" y="0"/>
                  </a:lnTo>
                  <a:lnTo>
                    <a:pt x="61" y="1"/>
                  </a:lnTo>
                  <a:lnTo>
                    <a:pt x="64" y="4"/>
                  </a:lnTo>
                  <a:lnTo>
                    <a:pt x="67" y="9"/>
                  </a:lnTo>
                  <a:lnTo>
                    <a:pt x="68" y="15"/>
                  </a:lnTo>
                  <a:lnTo>
                    <a:pt x="68" y="43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23" name="Freeform 294"/>
            <p:cNvSpPr>
              <a:spLocks/>
            </p:cNvSpPr>
            <p:nvPr/>
          </p:nvSpPr>
          <p:spPr bwMode="auto">
            <a:xfrm>
              <a:off x="1927226" y="5183188"/>
              <a:ext cx="136525" cy="122238"/>
            </a:xfrm>
            <a:custGeom>
              <a:avLst/>
              <a:gdLst>
                <a:gd name="T0" fmla="*/ 136525 w 86"/>
                <a:gd name="T1" fmla="*/ 90488 h 77"/>
                <a:gd name="T2" fmla="*/ 136525 w 86"/>
                <a:gd name="T3" fmla="*/ 90488 h 77"/>
                <a:gd name="T4" fmla="*/ 134938 w 86"/>
                <a:gd name="T5" fmla="*/ 101600 h 77"/>
                <a:gd name="T6" fmla="*/ 128588 w 86"/>
                <a:gd name="T7" fmla="*/ 114300 h 77"/>
                <a:gd name="T8" fmla="*/ 120650 w 86"/>
                <a:gd name="T9" fmla="*/ 120650 h 77"/>
                <a:gd name="T10" fmla="*/ 115888 w 86"/>
                <a:gd name="T11" fmla="*/ 122238 h 77"/>
                <a:gd name="T12" fmla="*/ 111125 w 86"/>
                <a:gd name="T13" fmla="*/ 122238 h 77"/>
                <a:gd name="T14" fmla="*/ 26988 w 86"/>
                <a:gd name="T15" fmla="*/ 122238 h 77"/>
                <a:gd name="T16" fmla="*/ 26988 w 86"/>
                <a:gd name="T17" fmla="*/ 122238 h 77"/>
                <a:gd name="T18" fmla="*/ 20638 w 86"/>
                <a:gd name="T19" fmla="*/ 122238 h 77"/>
                <a:gd name="T20" fmla="*/ 15875 w 86"/>
                <a:gd name="T21" fmla="*/ 120650 h 77"/>
                <a:gd name="T22" fmla="*/ 7938 w 86"/>
                <a:gd name="T23" fmla="*/ 114300 h 77"/>
                <a:gd name="T24" fmla="*/ 3175 w 86"/>
                <a:gd name="T25" fmla="*/ 101600 h 77"/>
                <a:gd name="T26" fmla="*/ 0 w 86"/>
                <a:gd name="T27" fmla="*/ 90488 h 77"/>
                <a:gd name="T28" fmla="*/ 0 w 86"/>
                <a:gd name="T29" fmla="*/ 31750 h 77"/>
                <a:gd name="T30" fmla="*/ 0 w 86"/>
                <a:gd name="T31" fmla="*/ 31750 h 77"/>
                <a:gd name="T32" fmla="*/ 3175 w 86"/>
                <a:gd name="T33" fmla="*/ 20638 h 77"/>
                <a:gd name="T34" fmla="*/ 7938 w 86"/>
                <a:gd name="T35" fmla="*/ 9525 h 77"/>
                <a:gd name="T36" fmla="*/ 15875 w 86"/>
                <a:gd name="T37" fmla="*/ 1588 h 77"/>
                <a:gd name="T38" fmla="*/ 20638 w 86"/>
                <a:gd name="T39" fmla="*/ 0 h 77"/>
                <a:gd name="T40" fmla="*/ 26988 w 86"/>
                <a:gd name="T41" fmla="*/ 0 h 77"/>
                <a:gd name="T42" fmla="*/ 111125 w 86"/>
                <a:gd name="T43" fmla="*/ 0 h 77"/>
                <a:gd name="T44" fmla="*/ 111125 w 86"/>
                <a:gd name="T45" fmla="*/ 0 h 77"/>
                <a:gd name="T46" fmla="*/ 115888 w 86"/>
                <a:gd name="T47" fmla="*/ 0 h 77"/>
                <a:gd name="T48" fmla="*/ 120650 w 86"/>
                <a:gd name="T49" fmla="*/ 1588 h 77"/>
                <a:gd name="T50" fmla="*/ 128588 w 86"/>
                <a:gd name="T51" fmla="*/ 9525 h 77"/>
                <a:gd name="T52" fmla="*/ 134938 w 86"/>
                <a:gd name="T53" fmla="*/ 20638 h 77"/>
                <a:gd name="T54" fmla="*/ 136525 w 86"/>
                <a:gd name="T55" fmla="*/ 31750 h 77"/>
                <a:gd name="T56" fmla="*/ 136525 w 86"/>
                <a:gd name="T57" fmla="*/ 90488 h 7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86" h="77">
                  <a:moveTo>
                    <a:pt x="86" y="57"/>
                  </a:moveTo>
                  <a:lnTo>
                    <a:pt x="86" y="57"/>
                  </a:lnTo>
                  <a:lnTo>
                    <a:pt x="85" y="64"/>
                  </a:lnTo>
                  <a:lnTo>
                    <a:pt x="81" y="72"/>
                  </a:lnTo>
                  <a:lnTo>
                    <a:pt x="76" y="76"/>
                  </a:lnTo>
                  <a:lnTo>
                    <a:pt x="73" y="77"/>
                  </a:lnTo>
                  <a:lnTo>
                    <a:pt x="70" y="77"/>
                  </a:lnTo>
                  <a:lnTo>
                    <a:pt x="17" y="77"/>
                  </a:lnTo>
                  <a:lnTo>
                    <a:pt x="13" y="77"/>
                  </a:lnTo>
                  <a:lnTo>
                    <a:pt x="10" y="76"/>
                  </a:lnTo>
                  <a:lnTo>
                    <a:pt x="5" y="72"/>
                  </a:lnTo>
                  <a:lnTo>
                    <a:pt x="2" y="64"/>
                  </a:lnTo>
                  <a:lnTo>
                    <a:pt x="0" y="57"/>
                  </a:lnTo>
                  <a:lnTo>
                    <a:pt x="0" y="20"/>
                  </a:lnTo>
                  <a:lnTo>
                    <a:pt x="2" y="13"/>
                  </a:lnTo>
                  <a:lnTo>
                    <a:pt x="5" y="6"/>
                  </a:lnTo>
                  <a:lnTo>
                    <a:pt x="10" y="1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70" y="0"/>
                  </a:lnTo>
                  <a:lnTo>
                    <a:pt x="73" y="0"/>
                  </a:lnTo>
                  <a:lnTo>
                    <a:pt x="76" y="1"/>
                  </a:lnTo>
                  <a:lnTo>
                    <a:pt x="81" y="6"/>
                  </a:lnTo>
                  <a:lnTo>
                    <a:pt x="85" y="13"/>
                  </a:lnTo>
                  <a:lnTo>
                    <a:pt x="86" y="20"/>
                  </a:lnTo>
                  <a:lnTo>
                    <a:pt x="86" y="57"/>
                  </a:lnTo>
                  <a:close/>
                </a:path>
              </a:pathLst>
            </a:custGeom>
            <a:solidFill>
              <a:srgbClr val="282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24" name="Freeform 295"/>
            <p:cNvSpPr>
              <a:spLocks/>
            </p:cNvSpPr>
            <p:nvPr/>
          </p:nvSpPr>
          <p:spPr bwMode="auto">
            <a:xfrm>
              <a:off x="1935163" y="5189538"/>
              <a:ext cx="120650" cy="109538"/>
            </a:xfrm>
            <a:custGeom>
              <a:avLst/>
              <a:gdLst>
                <a:gd name="T0" fmla="*/ 120650 w 76"/>
                <a:gd name="T1" fmla="*/ 82550 h 69"/>
                <a:gd name="T2" fmla="*/ 120650 w 76"/>
                <a:gd name="T3" fmla="*/ 82550 h 69"/>
                <a:gd name="T4" fmla="*/ 120650 w 76"/>
                <a:gd name="T5" fmla="*/ 92075 h 69"/>
                <a:gd name="T6" fmla="*/ 114300 w 76"/>
                <a:gd name="T7" fmla="*/ 101600 h 69"/>
                <a:gd name="T8" fmla="*/ 107950 w 76"/>
                <a:gd name="T9" fmla="*/ 107950 h 69"/>
                <a:gd name="T10" fmla="*/ 98425 w 76"/>
                <a:gd name="T11" fmla="*/ 109538 h 69"/>
                <a:gd name="T12" fmla="*/ 22225 w 76"/>
                <a:gd name="T13" fmla="*/ 109538 h 69"/>
                <a:gd name="T14" fmla="*/ 22225 w 76"/>
                <a:gd name="T15" fmla="*/ 109538 h 69"/>
                <a:gd name="T16" fmla="*/ 12700 w 76"/>
                <a:gd name="T17" fmla="*/ 107950 h 69"/>
                <a:gd name="T18" fmla="*/ 6350 w 76"/>
                <a:gd name="T19" fmla="*/ 101600 h 69"/>
                <a:gd name="T20" fmla="*/ 0 w 76"/>
                <a:gd name="T21" fmla="*/ 92075 h 69"/>
                <a:gd name="T22" fmla="*/ 0 w 76"/>
                <a:gd name="T23" fmla="*/ 82550 h 69"/>
                <a:gd name="T24" fmla="*/ 0 w 76"/>
                <a:gd name="T25" fmla="*/ 28575 h 69"/>
                <a:gd name="T26" fmla="*/ 0 w 76"/>
                <a:gd name="T27" fmla="*/ 28575 h 69"/>
                <a:gd name="T28" fmla="*/ 0 w 76"/>
                <a:gd name="T29" fmla="*/ 17463 h 69"/>
                <a:gd name="T30" fmla="*/ 6350 w 76"/>
                <a:gd name="T31" fmla="*/ 7938 h 69"/>
                <a:gd name="T32" fmla="*/ 12700 w 76"/>
                <a:gd name="T33" fmla="*/ 1588 h 69"/>
                <a:gd name="T34" fmla="*/ 22225 w 76"/>
                <a:gd name="T35" fmla="*/ 0 h 69"/>
                <a:gd name="T36" fmla="*/ 98425 w 76"/>
                <a:gd name="T37" fmla="*/ 0 h 69"/>
                <a:gd name="T38" fmla="*/ 98425 w 76"/>
                <a:gd name="T39" fmla="*/ 0 h 69"/>
                <a:gd name="T40" fmla="*/ 107950 w 76"/>
                <a:gd name="T41" fmla="*/ 1588 h 69"/>
                <a:gd name="T42" fmla="*/ 114300 w 76"/>
                <a:gd name="T43" fmla="*/ 7938 h 69"/>
                <a:gd name="T44" fmla="*/ 120650 w 76"/>
                <a:gd name="T45" fmla="*/ 17463 h 69"/>
                <a:gd name="T46" fmla="*/ 120650 w 76"/>
                <a:gd name="T47" fmla="*/ 28575 h 69"/>
                <a:gd name="T48" fmla="*/ 120650 w 76"/>
                <a:gd name="T49" fmla="*/ 82550 h 6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76" h="69">
                  <a:moveTo>
                    <a:pt x="76" y="52"/>
                  </a:moveTo>
                  <a:lnTo>
                    <a:pt x="76" y="52"/>
                  </a:lnTo>
                  <a:lnTo>
                    <a:pt x="76" y="58"/>
                  </a:lnTo>
                  <a:lnTo>
                    <a:pt x="72" y="64"/>
                  </a:lnTo>
                  <a:lnTo>
                    <a:pt x="68" y="68"/>
                  </a:lnTo>
                  <a:lnTo>
                    <a:pt x="62" y="69"/>
                  </a:lnTo>
                  <a:lnTo>
                    <a:pt x="14" y="69"/>
                  </a:lnTo>
                  <a:lnTo>
                    <a:pt x="8" y="68"/>
                  </a:lnTo>
                  <a:lnTo>
                    <a:pt x="4" y="64"/>
                  </a:lnTo>
                  <a:lnTo>
                    <a:pt x="0" y="58"/>
                  </a:lnTo>
                  <a:lnTo>
                    <a:pt x="0" y="52"/>
                  </a:lnTo>
                  <a:lnTo>
                    <a:pt x="0" y="18"/>
                  </a:lnTo>
                  <a:lnTo>
                    <a:pt x="0" y="11"/>
                  </a:lnTo>
                  <a:lnTo>
                    <a:pt x="4" y="5"/>
                  </a:lnTo>
                  <a:lnTo>
                    <a:pt x="8" y="1"/>
                  </a:lnTo>
                  <a:lnTo>
                    <a:pt x="14" y="0"/>
                  </a:lnTo>
                  <a:lnTo>
                    <a:pt x="62" y="0"/>
                  </a:lnTo>
                  <a:lnTo>
                    <a:pt x="68" y="1"/>
                  </a:lnTo>
                  <a:lnTo>
                    <a:pt x="72" y="5"/>
                  </a:lnTo>
                  <a:lnTo>
                    <a:pt x="76" y="11"/>
                  </a:lnTo>
                  <a:lnTo>
                    <a:pt x="76" y="18"/>
                  </a:lnTo>
                  <a:lnTo>
                    <a:pt x="76" y="52"/>
                  </a:lnTo>
                  <a:close/>
                </a:path>
              </a:pathLst>
            </a:cu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25" name="Freeform 296"/>
            <p:cNvSpPr>
              <a:spLocks/>
            </p:cNvSpPr>
            <p:nvPr/>
          </p:nvSpPr>
          <p:spPr bwMode="auto">
            <a:xfrm>
              <a:off x="1933576" y="5189538"/>
              <a:ext cx="106363" cy="93663"/>
            </a:xfrm>
            <a:custGeom>
              <a:avLst/>
              <a:gdLst>
                <a:gd name="T0" fmla="*/ 106363 w 67"/>
                <a:gd name="T1" fmla="*/ 68263 h 59"/>
                <a:gd name="T2" fmla="*/ 106363 w 67"/>
                <a:gd name="T3" fmla="*/ 68263 h 59"/>
                <a:gd name="T4" fmla="*/ 106363 w 67"/>
                <a:gd name="T5" fmla="*/ 77788 h 59"/>
                <a:gd name="T6" fmla="*/ 100013 w 67"/>
                <a:gd name="T7" fmla="*/ 85725 h 59"/>
                <a:gd name="T8" fmla="*/ 93663 w 67"/>
                <a:gd name="T9" fmla="*/ 92075 h 59"/>
                <a:gd name="T10" fmla="*/ 85725 w 67"/>
                <a:gd name="T11" fmla="*/ 93663 h 59"/>
                <a:gd name="T12" fmla="*/ 20638 w 67"/>
                <a:gd name="T13" fmla="*/ 93663 h 59"/>
                <a:gd name="T14" fmla="*/ 20638 w 67"/>
                <a:gd name="T15" fmla="*/ 93663 h 59"/>
                <a:gd name="T16" fmla="*/ 12700 w 67"/>
                <a:gd name="T17" fmla="*/ 92075 h 59"/>
                <a:gd name="T18" fmla="*/ 6350 w 67"/>
                <a:gd name="T19" fmla="*/ 85725 h 59"/>
                <a:gd name="T20" fmla="*/ 1588 w 67"/>
                <a:gd name="T21" fmla="*/ 77788 h 59"/>
                <a:gd name="T22" fmla="*/ 0 w 67"/>
                <a:gd name="T23" fmla="*/ 68263 h 59"/>
                <a:gd name="T24" fmla="*/ 0 w 67"/>
                <a:gd name="T25" fmla="*/ 23813 h 59"/>
                <a:gd name="T26" fmla="*/ 0 w 67"/>
                <a:gd name="T27" fmla="*/ 23813 h 59"/>
                <a:gd name="T28" fmla="*/ 1588 w 67"/>
                <a:gd name="T29" fmla="*/ 14288 h 59"/>
                <a:gd name="T30" fmla="*/ 6350 w 67"/>
                <a:gd name="T31" fmla="*/ 6350 h 59"/>
                <a:gd name="T32" fmla="*/ 12700 w 67"/>
                <a:gd name="T33" fmla="*/ 1588 h 59"/>
                <a:gd name="T34" fmla="*/ 20638 w 67"/>
                <a:gd name="T35" fmla="*/ 0 h 59"/>
                <a:gd name="T36" fmla="*/ 85725 w 67"/>
                <a:gd name="T37" fmla="*/ 0 h 59"/>
                <a:gd name="T38" fmla="*/ 85725 w 67"/>
                <a:gd name="T39" fmla="*/ 0 h 59"/>
                <a:gd name="T40" fmla="*/ 93663 w 67"/>
                <a:gd name="T41" fmla="*/ 1588 h 59"/>
                <a:gd name="T42" fmla="*/ 100013 w 67"/>
                <a:gd name="T43" fmla="*/ 6350 h 59"/>
                <a:gd name="T44" fmla="*/ 106363 w 67"/>
                <a:gd name="T45" fmla="*/ 14288 h 59"/>
                <a:gd name="T46" fmla="*/ 106363 w 67"/>
                <a:gd name="T47" fmla="*/ 23813 h 59"/>
                <a:gd name="T48" fmla="*/ 106363 w 67"/>
                <a:gd name="T49" fmla="*/ 68263 h 5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67" h="59">
                  <a:moveTo>
                    <a:pt x="67" y="43"/>
                  </a:moveTo>
                  <a:lnTo>
                    <a:pt x="67" y="43"/>
                  </a:lnTo>
                  <a:lnTo>
                    <a:pt x="67" y="49"/>
                  </a:lnTo>
                  <a:lnTo>
                    <a:pt x="63" y="54"/>
                  </a:lnTo>
                  <a:lnTo>
                    <a:pt x="59" y="58"/>
                  </a:lnTo>
                  <a:lnTo>
                    <a:pt x="54" y="59"/>
                  </a:lnTo>
                  <a:lnTo>
                    <a:pt x="13" y="59"/>
                  </a:lnTo>
                  <a:lnTo>
                    <a:pt x="8" y="58"/>
                  </a:lnTo>
                  <a:lnTo>
                    <a:pt x="4" y="54"/>
                  </a:lnTo>
                  <a:lnTo>
                    <a:pt x="1" y="49"/>
                  </a:lnTo>
                  <a:lnTo>
                    <a:pt x="0" y="43"/>
                  </a:lnTo>
                  <a:lnTo>
                    <a:pt x="0" y="15"/>
                  </a:lnTo>
                  <a:lnTo>
                    <a:pt x="1" y="9"/>
                  </a:lnTo>
                  <a:lnTo>
                    <a:pt x="4" y="4"/>
                  </a:lnTo>
                  <a:lnTo>
                    <a:pt x="8" y="1"/>
                  </a:lnTo>
                  <a:lnTo>
                    <a:pt x="13" y="0"/>
                  </a:lnTo>
                  <a:lnTo>
                    <a:pt x="54" y="0"/>
                  </a:lnTo>
                  <a:lnTo>
                    <a:pt x="59" y="1"/>
                  </a:lnTo>
                  <a:lnTo>
                    <a:pt x="63" y="4"/>
                  </a:lnTo>
                  <a:lnTo>
                    <a:pt x="67" y="9"/>
                  </a:lnTo>
                  <a:lnTo>
                    <a:pt x="67" y="15"/>
                  </a:lnTo>
                  <a:lnTo>
                    <a:pt x="67" y="43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26" name="Freeform 297"/>
            <p:cNvSpPr>
              <a:spLocks/>
            </p:cNvSpPr>
            <p:nvPr/>
          </p:nvSpPr>
          <p:spPr bwMode="auto">
            <a:xfrm>
              <a:off x="1573213" y="5330825"/>
              <a:ext cx="136525" cy="123825"/>
            </a:xfrm>
            <a:custGeom>
              <a:avLst/>
              <a:gdLst>
                <a:gd name="T0" fmla="*/ 136525 w 86"/>
                <a:gd name="T1" fmla="*/ 90488 h 78"/>
                <a:gd name="T2" fmla="*/ 136525 w 86"/>
                <a:gd name="T3" fmla="*/ 90488 h 78"/>
                <a:gd name="T4" fmla="*/ 134938 w 86"/>
                <a:gd name="T5" fmla="*/ 104775 h 78"/>
                <a:gd name="T6" fmla="*/ 128588 w 86"/>
                <a:gd name="T7" fmla="*/ 114300 h 78"/>
                <a:gd name="T8" fmla="*/ 120650 w 86"/>
                <a:gd name="T9" fmla="*/ 120650 h 78"/>
                <a:gd name="T10" fmla="*/ 115888 w 86"/>
                <a:gd name="T11" fmla="*/ 122238 h 78"/>
                <a:gd name="T12" fmla="*/ 111125 w 86"/>
                <a:gd name="T13" fmla="*/ 123825 h 78"/>
                <a:gd name="T14" fmla="*/ 26988 w 86"/>
                <a:gd name="T15" fmla="*/ 123825 h 78"/>
                <a:gd name="T16" fmla="*/ 26988 w 86"/>
                <a:gd name="T17" fmla="*/ 123825 h 78"/>
                <a:gd name="T18" fmla="*/ 20638 w 86"/>
                <a:gd name="T19" fmla="*/ 122238 h 78"/>
                <a:gd name="T20" fmla="*/ 15875 w 86"/>
                <a:gd name="T21" fmla="*/ 120650 h 78"/>
                <a:gd name="T22" fmla="*/ 7938 w 86"/>
                <a:gd name="T23" fmla="*/ 114300 h 78"/>
                <a:gd name="T24" fmla="*/ 3175 w 86"/>
                <a:gd name="T25" fmla="*/ 104775 h 78"/>
                <a:gd name="T26" fmla="*/ 0 w 86"/>
                <a:gd name="T27" fmla="*/ 90488 h 78"/>
                <a:gd name="T28" fmla="*/ 0 w 86"/>
                <a:gd name="T29" fmla="*/ 33338 h 78"/>
                <a:gd name="T30" fmla="*/ 0 w 86"/>
                <a:gd name="T31" fmla="*/ 33338 h 78"/>
                <a:gd name="T32" fmla="*/ 3175 w 86"/>
                <a:gd name="T33" fmla="*/ 20638 h 78"/>
                <a:gd name="T34" fmla="*/ 7938 w 86"/>
                <a:gd name="T35" fmla="*/ 11113 h 78"/>
                <a:gd name="T36" fmla="*/ 15875 w 86"/>
                <a:gd name="T37" fmla="*/ 3175 h 78"/>
                <a:gd name="T38" fmla="*/ 20638 w 86"/>
                <a:gd name="T39" fmla="*/ 0 h 78"/>
                <a:gd name="T40" fmla="*/ 26988 w 86"/>
                <a:gd name="T41" fmla="*/ 0 h 78"/>
                <a:gd name="T42" fmla="*/ 111125 w 86"/>
                <a:gd name="T43" fmla="*/ 0 h 78"/>
                <a:gd name="T44" fmla="*/ 111125 w 86"/>
                <a:gd name="T45" fmla="*/ 0 h 78"/>
                <a:gd name="T46" fmla="*/ 115888 w 86"/>
                <a:gd name="T47" fmla="*/ 0 h 78"/>
                <a:gd name="T48" fmla="*/ 120650 w 86"/>
                <a:gd name="T49" fmla="*/ 3175 h 78"/>
                <a:gd name="T50" fmla="*/ 128588 w 86"/>
                <a:gd name="T51" fmla="*/ 11113 h 78"/>
                <a:gd name="T52" fmla="*/ 134938 w 86"/>
                <a:gd name="T53" fmla="*/ 20638 h 78"/>
                <a:gd name="T54" fmla="*/ 136525 w 86"/>
                <a:gd name="T55" fmla="*/ 33338 h 78"/>
                <a:gd name="T56" fmla="*/ 136525 w 86"/>
                <a:gd name="T57" fmla="*/ 90488 h 7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86" h="78">
                  <a:moveTo>
                    <a:pt x="86" y="57"/>
                  </a:moveTo>
                  <a:lnTo>
                    <a:pt x="86" y="57"/>
                  </a:lnTo>
                  <a:lnTo>
                    <a:pt x="85" y="66"/>
                  </a:lnTo>
                  <a:lnTo>
                    <a:pt x="81" y="72"/>
                  </a:lnTo>
                  <a:lnTo>
                    <a:pt x="76" y="76"/>
                  </a:lnTo>
                  <a:lnTo>
                    <a:pt x="73" y="77"/>
                  </a:lnTo>
                  <a:lnTo>
                    <a:pt x="70" y="78"/>
                  </a:lnTo>
                  <a:lnTo>
                    <a:pt x="17" y="78"/>
                  </a:lnTo>
                  <a:lnTo>
                    <a:pt x="13" y="77"/>
                  </a:lnTo>
                  <a:lnTo>
                    <a:pt x="10" y="76"/>
                  </a:lnTo>
                  <a:lnTo>
                    <a:pt x="5" y="72"/>
                  </a:lnTo>
                  <a:lnTo>
                    <a:pt x="2" y="66"/>
                  </a:lnTo>
                  <a:lnTo>
                    <a:pt x="0" y="57"/>
                  </a:lnTo>
                  <a:lnTo>
                    <a:pt x="0" y="21"/>
                  </a:lnTo>
                  <a:lnTo>
                    <a:pt x="2" y="13"/>
                  </a:lnTo>
                  <a:lnTo>
                    <a:pt x="5" y="7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70" y="0"/>
                  </a:lnTo>
                  <a:lnTo>
                    <a:pt x="73" y="0"/>
                  </a:lnTo>
                  <a:lnTo>
                    <a:pt x="76" y="2"/>
                  </a:lnTo>
                  <a:lnTo>
                    <a:pt x="81" y="7"/>
                  </a:lnTo>
                  <a:lnTo>
                    <a:pt x="85" y="13"/>
                  </a:lnTo>
                  <a:lnTo>
                    <a:pt x="86" y="21"/>
                  </a:lnTo>
                  <a:lnTo>
                    <a:pt x="86" y="57"/>
                  </a:lnTo>
                  <a:close/>
                </a:path>
              </a:pathLst>
            </a:custGeom>
            <a:solidFill>
              <a:srgbClr val="282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27" name="Freeform 298"/>
            <p:cNvSpPr>
              <a:spLocks/>
            </p:cNvSpPr>
            <p:nvPr/>
          </p:nvSpPr>
          <p:spPr bwMode="auto">
            <a:xfrm>
              <a:off x="1581151" y="5337175"/>
              <a:ext cx="120650" cy="112713"/>
            </a:xfrm>
            <a:custGeom>
              <a:avLst/>
              <a:gdLst>
                <a:gd name="T0" fmla="*/ 120650 w 76"/>
                <a:gd name="T1" fmla="*/ 82550 h 71"/>
                <a:gd name="T2" fmla="*/ 120650 w 76"/>
                <a:gd name="T3" fmla="*/ 82550 h 71"/>
                <a:gd name="T4" fmla="*/ 120650 w 76"/>
                <a:gd name="T5" fmla="*/ 93663 h 71"/>
                <a:gd name="T6" fmla="*/ 114300 w 76"/>
                <a:gd name="T7" fmla="*/ 101600 h 71"/>
                <a:gd name="T8" fmla="*/ 107950 w 76"/>
                <a:gd name="T9" fmla="*/ 107950 h 71"/>
                <a:gd name="T10" fmla="*/ 98425 w 76"/>
                <a:gd name="T11" fmla="*/ 112713 h 71"/>
                <a:gd name="T12" fmla="*/ 22225 w 76"/>
                <a:gd name="T13" fmla="*/ 112713 h 71"/>
                <a:gd name="T14" fmla="*/ 22225 w 76"/>
                <a:gd name="T15" fmla="*/ 112713 h 71"/>
                <a:gd name="T16" fmla="*/ 12700 w 76"/>
                <a:gd name="T17" fmla="*/ 107950 h 71"/>
                <a:gd name="T18" fmla="*/ 6350 w 76"/>
                <a:gd name="T19" fmla="*/ 101600 h 71"/>
                <a:gd name="T20" fmla="*/ 0 w 76"/>
                <a:gd name="T21" fmla="*/ 93663 h 71"/>
                <a:gd name="T22" fmla="*/ 0 w 76"/>
                <a:gd name="T23" fmla="*/ 82550 h 71"/>
                <a:gd name="T24" fmla="*/ 0 w 76"/>
                <a:gd name="T25" fmla="*/ 30163 h 71"/>
                <a:gd name="T26" fmla="*/ 0 w 76"/>
                <a:gd name="T27" fmla="*/ 30163 h 71"/>
                <a:gd name="T28" fmla="*/ 0 w 76"/>
                <a:gd name="T29" fmla="*/ 17463 h 71"/>
                <a:gd name="T30" fmla="*/ 6350 w 76"/>
                <a:gd name="T31" fmla="*/ 7938 h 71"/>
                <a:gd name="T32" fmla="*/ 12700 w 76"/>
                <a:gd name="T33" fmla="*/ 1588 h 71"/>
                <a:gd name="T34" fmla="*/ 22225 w 76"/>
                <a:gd name="T35" fmla="*/ 0 h 71"/>
                <a:gd name="T36" fmla="*/ 98425 w 76"/>
                <a:gd name="T37" fmla="*/ 0 h 71"/>
                <a:gd name="T38" fmla="*/ 98425 w 76"/>
                <a:gd name="T39" fmla="*/ 0 h 71"/>
                <a:gd name="T40" fmla="*/ 107950 w 76"/>
                <a:gd name="T41" fmla="*/ 1588 h 71"/>
                <a:gd name="T42" fmla="*/ 114300 w 76"/>
                <a:gd name="T43" fmla="*/ 7938 h 71"/>
                <a:gd name="T44" fmla="*/ 120650 w 76"/>
                <a:gd name="T45" fmla="*/ 17463 h 71"/>
                <a:gd name="T46" fmla="*/ 120650 w 76"/>
                <a:gd name="T47" fmla="*/ 30163 h 71"/>
                <a:gd name="T48" fmla="*/ 120650 w 76"/>
                <a:gd name="T49" fmla="*/ 82550 h 7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76" h="71">
                  <a:moveTo>
                    <a:pt x="76" y="52"/>
                  </a:moveTo>
                  <a:lnTo>
                    <a:pt x="76" y="52"/>
                  </a:lnTo>
                  <a:lnTo>
                    <a:pt x="76" y="59"/>
                  </a:lnTo>
                  <a:lnTo>
                    <a:pt x="72" y="64"/>
                  </a:lnTo>
                  <a:lnTo>
                    <a:pt x="68" y="68"/>
                  </a:lnTo>
                  <a:lnTo>
                    <a:pt x="62" y="71"/>
                  </a:lnTo>
                  <a:lnTo>
                    <a:pt x="14" y="71"/>
                  </a:lnTo>
                  <a:lnTo>
                    <a:pt x="8" y="68"/>
                  </a:lnTo>
                  <a:lnTo>
                    <a:pt x="4" y="64"/>
                  </a:lnTo>
                  <a:lnTo>
                    <a:pt x="0" y="59"/>
                  </a:lnTo>
                  <a:lnTo>
                    <a:pt x="0" y="52"/>
                  </a:lnTo>
                  <a:lnTo>
                    <a:pt x="0" y="19"/>
                  </a:lnTo>
                  <a:lnTo>
                    <a:pt x="0" y="11"/>
                  </a:lnTo>
                  <a:lnTo>
                    <a:pt x="4" y="5"/>
                  </a:lnTo>
                  <a:lnTo>
                    <a:pt x="8" y="1"/>
                  </a:lnTo>
                  <a:lnTo>
                    <a:pt x="14" y="0"/>
                  </a:lnTo>
                  <a:lnTo>
                    <a:pt x="62" y="0"/>
                  </a:lnTo>
                  <a:lnTo>
                    <a:pt x="68" y="1"/>
                  </a:lnTo>
                  <a:lnTo>
                    <a:pt x="72" y="5"/>
                  </a:lnTo>
                  <a:lnTo>
                    <a:pt x="76" y="11"/>
                  </a:lnTo>
                  <a:lnTo>
                    <a:pt x="76" y="19"/>
                  </a:lnTo>
                  <a:lnTo>
                    <a:pt x="76" y="52"/>
                  </a:lnTo>
                  <a:close/>
                </a:path>
              </a:pathLst>
            </a:cu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28" name="Freeform 299"/>
            <p:cNvSpPr>
              <a:spLocks/>
            </p:cNvSpPr>
            <p:nvPr/>
          </p:nvSpPr>
          <p:spPr bwMode="auto">
            <a:xfrm>
              <a:off x="1579563" y="5337175"/>
              <a:ext cx="106363" cy="93663"/>
            </a:xfrm>
            <a:custGeom>
              <a:avLst/>
              <a:gdLst>
                <a:gd name="T0" fmla="*/ 106363 w 67"/>
                <a:gd name="T1" fmla="*/ 69850 h 59"/>
                <a:gd name="T2" fmla="*/ 106363 w 67"/>
                <a:gd name="T3" fmla="*/ 69850 h 59"/>
                <a:gd name="T4" fmla="*/ 106363 w 67"/>
                <a:gd name="T5" fmla="*/ 80963 h 59"/>
                <a:gd name="T6" fmla="*/ 100013 w 67"/>
                <a:gd name="T7" fmla="*/ 88900 h 59"/>
                <a:gd name="T8" fmla="*/ 93663 w 67"/>
                <a:gd name="T9" fmla="*/ 92075 h 59"/>
                <a:gd name="T10" fmla="*/ 85725 w 67"/>
                <a:gd name="T11" fmla="*/ 93663 h 59"/>
                <a:gd name="T12" fmla="*/ 20638 w 67"/>
                <a:gd name="T13" fmla="*/ 93663 h 59"/>
                <a:gd name="T14" fmla="*/ 20638 w 67"/>
                <a:gd name="T15" fmla="*/ 93663 h 59"/>
                <a:gd name="T16" fmla="*/ 12700 w 67"/>
                <a:gd name="T17" fmla="*/ 92075 h 59"/>
                <a:gd name="T18" fmla="*/ 6350 w 67"/>
                <a:gd name="T19" fmla="*/ 88900 h 59"/>
                <a:gd name="T20" fmla="*/ 1588 w 67"/>
                <a:gd name="T21" fmla="*/ 80963 h 59"/>
                <a:gd name="T22" fmla="*/ 0 w 67"/>
                <a:gd name="T23" fmla="*/ 69850 h 59"/>
                <a:gd name="T24" fmla="*/ 0 w 67"/>
                <a:gd name="T25" fmla="*/ 23813 h 59"/>
                <a:gd name="T26" fmla="*/ 0 w 67"/>
                <a:gd name="T27" fmla="*/ 23813 h 59"/>
                <a:gd name="T28" fmla="*/ 1588 w 67"/>
                <a:gd name="T29" fmla="*/ 14288 h 59"/>
                <a:gd name="T30" fmla="*/ 6350 w 67"/>
                <a:gd name="T31" fmla="*/ 7938 h 59"/>
                <a:gd name="T32" fmla="*/ 12700 w 67"/>
                <a:gd name="T33" fmla="*/ 1588 h 59"/>
                <a:gd name="T34" fmla="*/ 20638 w 67"/>
                <a:gd name="T35" fmla="*/ 0 h 59"/>
                <a:gd name="T36" fmla="*/ 85725 w 67"/>
                <a:gd name="T37" fmla="*/ 0 h 59"/>
                <a:gd name="T38" fmla="*/ 85725 w 67"/>
                <a:gd name="T39" fmla="*/ 0 h 59"/>
                <a:gd name="T40" fmla="*/ 93663 w 67"/>
                <a:gd name="T41" fmla="*/ 1588 h 59"/>
                <a:gd name="T42" fmla="*/ 100013 w 67"/>
                <a:gd name="T43" fmla="*/ 7938 h 59"/>
                <a:gd name="T44" fmla="*/ 106363 w 67"/>
                <a:gd name="T45" fmla="*/ 14288 h 59"/>
                <a:gd name="T46" fmla="*/ 106363 w 67"/>
                <a:gd name="T47" fmla="*/ 23813 h 59"/>
                <a:gd name="T48" fmla="*/ 106363 w 67"/>
                <a:gd name="T49" fmla="*/ 69850 h 5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67" h="59">
                  <a:moveTo>
                    <a:pt x="67" y="44"/>
                  </a:moveTo>
                  <a:lnTo>
                    <a:pt x="67" y="44"/>
                  </a:lnTo>
                  <a:lnTo>
                    <a:pt x="67" y="51"/>
                  </a:lnTo>
                  <a:lnTo>
                    <a:pt x="63" y="56"/>
                  </a:lnTo>
                  <a:lnTo>
                    <a:pt x="59" y="58"/>
                  </a:lnTo>
                  <a:lnTo>
                    <a:pt x="54" y="59"/>
                  </a:lnTo>
                  <a:lnTo>
                    <a:pt x="13" y="59"/>
                  </a:lnTo>
                  <a:lnTo>
                    <a:pt x="8" y="58"/>
                  </a:lnTo>
                  <a:lnTo>
                    <a:pt x="4" y="56"/>
                  </a:lnTo>
                  <a:lnTo>
                    <a:pt x="1" y="51"/>
                  </a:lnTo>
                  <a:lnTo>
                    <a:pt x="0" y="44"/>
                  </a:lnTo>
                  <a:lnTo>
                    <a:pt x="0" y="15"/>
                  </a:lnTo>
                  <a:lnTo>
                    <a:pt x="1" y="9"/>
                  </a:lnTo>
                  <a:lnTo>
                    <a:pt x="4" y="5"/>
                  </a:lnTo>
                  <a:lnTo>
                    <a:pt x="8" y="1"/>
                  </a:lnTo>
                  <a:lnTo>
                    <a:pt x="13" y="0"/>
                  </a:lnTo>
                  <a:lnTo>
                    <a:pt x="54" y="0"/>
                  </a:lnTo>
                  <a:lnTo>
                    <a:pt x="59" y="1"/>
                  </a:lnTo>
                  <a:lnTo>
                    <a:pt x="63" y="5"/>
                  </a:lnTo>
                  <a:lnTo>
                    <a:pt x="67" y="9"/>
                  </a:lnTo>
                  <a:lnTo>
                    <a:pt x="67" y="15"/>
                  </a:lnTo>
                  <a:lnTo>
                    <a:pt x="67" y="44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29" name="Freeform 300"/>
            <p:cNvSpPr>
              <a:spLocks/>
            </p:cNvSpPr>
            <p:nvPr/>
          </p:nvSpPr>
          <p:spPr bwMode="auto">
            <a:xfrm>
              <a:off x="1752601" y="5330825"/>
              <a:ext cx="133350" cy="123825"/>
            </a:xfrm>
            <a:custGeom>
              <a:avLst/>
              <a:gdLst>
                <a:gd name="T0" fmla="*/ 133350 w 84"/>
                <a:gd name="T1" fmla="*/ 90488 h 78"/>
                <a:gd name="T2" fmla="*/ 133350 w 84"/>
                <a:gd name="T3" fmla="*/ 90488 h 78"/>
                <a:gd name="T4" fmla="*/ 131763 w 84"/>
                <a:gd name="T5" fmla="*/ 104775 h 78"/>
                <a:gd name="T6" fmla="*/ 127000 w 84"/>
                <a:gd name="T7" fmla="*/ 114300 h 78"/>
                <a:gd name="T8" fmla="*/ 119063 w 84"/>
                <a:gd name="T9" fmla="*/ 120650 h 78"/>
                <a:gd name="T10" fmla="*/ 112713 w 84"/>
                <a:gd name="T11" fmla="*/ 122238 h 78"/>
                <a:gd name="T12" fmla="*/ 109538 w 84"/>
                <a:gd name="T13" fmla="*/ 123825 h 78"/>
                <a:gd name="T14" fmla="*/ 23813 w 84"/>
                <a:gd name="T15" fmla="*/ 123825 h 78"/>
                <a:gd name="T16" fmla="*/ 23813 w 84"/>
                <a:gd name="T17" fmla="*/ 123825 h 78"/>
                <a:gd name="T18" fmla="*/ 19050 w 84"/>
                <a:gd name="T19" fmla="*/ 122238 h 78"/>
                <a:gd name="T20" fmla="*/ 12700 w 84"/>
                <a:gd name="T21" fmla="*/ 120650 h 78"/>
                <a:gd name="T22" fmla="*/ 4763 w 84"/>
                <a:gd name="T23" fmla="*/ 114300 h 78"/>
                <a:gd name="T24" fmla="*/ 1588 w 84"/>
                <a:gd name="T25" fmla="*/ 104775 h 78"/>
                <a:gd name="T26" fmla="*/ 0 w 84"/>
                <a:gd name="T27" fmla="*/ 90488 h 78"/>
                <a:gd name="T28" fmla="*/ 0 w 84"/>
                <a:gd name="T29" fmla="*/ 33338 h 78"/>
                <a:gd name="T30" fmla="*/ 0 w 84"/>
                <a:gd name="T31" fmla="*/ 33338 h 78"/>
                <a:gd name="T32" fmla="*/ 1588 w 84"/>
                <a:gd name="T33" fmla="*/ 20638 h 78"/>
                <a:gd name="T34" fmla="*/ 4763 w 84"/>
                <a:gd name="T35" fmla="*/ 11113 h 78"/>
                <a:gd name="T36" fmla="*/ 12700 w 84"/>
                <a:gd name="T37" fmla="*/ 3175 h 78"/>
                <a:gd name="T38" fmla="*/ 19050 w 84"/>
                <a:gd name="T39" fmla="*/ 0 h 78"/>
                <a:gd name="T40" fmla="*/ 23813 w 84"/>
                <a:gd name="T41" fmla="*/ 0 h 78"/>
                <a:gd name="T42" fmla="*/ 109538 w 84"/>
                <a:gd name="T43" fmla="*/ 0 h 78"/>
                <a:gd name="T44" fmla="*/ 109538 w 84"/>
                <a:gd name="T45" fmla="*/ 0 h 78"/>
                <a:gd name="T46" fmla="*/ 112713 w 84"/>
                <a:gd name="T47" fmla="*/ 0 h 78"/>
                <a:gd name="T48" fmla="*/ 119063 w 84"/>
                <a:gd name="T49" fmla="*/ 3175 h 78"/>
                <a:gd name="T50" fmla="*/ 127000 w 84"/>
                <a:gd name="T51" fmla="*/ 11113 h 78"/>
                <a:gd name="T52" fmla="*/ 131763 w 84"/>
                <a:gd name="T53" fmla="*/ 20638 h 78"/>
                <a:gd name="T54" fmla="*/ 133350 w 84"/>
                <a:gd name="T55" fmla="*/ 33338 h 78"/>
                <a:gd name="T56" fmla="*/ 133350 w 84"/>
                <a:gd name="T57" fmla="*/ 90488 h 7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84" h="78">
                  <a:moveTo>
                    <a:pt x="84" y="57"/>
                  </a:moveTo>
                  <a:lnTo>
                    <a:pt x="84" y="57"/>
                  </a:lnTo>
                  <a:lnTo>
                    <a:pt x="83" y="66"/>
                  </a:lnTo>
                  <a:lnTo>
                    <a:pt x="80" y="72"/>
                  </a:lnTo>
                  <a:lnTo>
                    <a:pt x="75" y="76"/>
                  </a:lnTo>
                  <a:lnTo>
                    <a:pt x="71" y="77"/>
                  </a:lnTo>
                  <a:lnTo>
                    <a:pt x="69" y="78"/>
                  </a:lnTo>
                  <a:lnTo>
                    <a:pt x="15" y="78"/>
                  </a:lnTo>
                  <a:lnTo>
                    <a:pt x="12" y="77"/>
                  </a:lnTo>
                  <a:lnTo>
                    <a:pt x="8" y="76"/>
                  </a:lnTo>
                  <a:lnTo>
                    <a:pt x="3" y="72"/>
                  </a:lnTo>
                  <a:lnTo>
                    <a:pt x="1" y="66"/>
                  </a:lnTo>
                  <a:lnTo>
                    <a:pt x="0" y="57"/>
                  </a:lnTo>
                  <a:lnTo>
                    <a:pt x="0" y="21"/>
                  </a:lnTo>
                  <a:lnTo>
                    <a:pt x="1" y="13"/>
                  </a:lnTo>
                  <a:lnTo>
                    <a:pt x="3" y="7"/>
                  </a:lnTo>
                  <a:lnTo>
                    <a:pt x="8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69" y="0"/>
                  </a:lnTo>
                  <a:lnTo>
                    <a:pt x="71" y="0"/>
                  </a:lnTo>
                  <a:lnTo>
                    <a:pt x="75" y="2"/>
                  </a:lnTo>
                  <a:lnTo>
                    <a:pt x="80" y="7"/>
                  </a:lnTo>
                  <a:lnTo>
                    <a:pt x="83" y="13"/>
                  </a:lnTo>
                  <a:lnTo>
                    <a:pt x="84" y="21"/>
                  </a:lnTo>
                  <a:lnTo>
                    <a:pt x="84" y="57"/>
                  </a:lnTo>
                  <a:close/>
                </a:path>
              </a:pathLst>
            </a:custGeom>
            <a:solidFill>
              <a:srgbClr val="282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30" name="Freeform 301"/>
            <p:cNvSpPr>
              <a:spLocks/>
            </p:cNvSpPr>
            <p:nvPr/>
          </p:nvSpPr>
          <p:spPr bwMode="auto">
            <a:xfrm>
              <a:off x="1757363" y="5337175"/>
              <a:ext cx="122238" cy="112713"/>
            </a:xfrm>
            <a:custGeom>
              <a:avLst/>
              <a:gdLst>
                <a:gd name="T0" fmla="*/ 122238 w 77"/>
                <a:gd name="T1" fmla="*/ 82550 h 71"/>
                <a:gd name="T2" fmla="*/ 122238 w 77"/>
                <a:gd name="T3" fmla="*/ 82550 h 71"/>
                <a:gd name="T4" fmla="*/ 120650 w 77"/>
                <a:gd name="T5" fmla="*/ 93663 h 71"/>
                <a:gd name="T6" fmla="*/ 115888 w 77"/>
                <a:gd name="T7" fmla="*/ 101600 h 71"/>
                <a:gd name="T8" fmla="*/ 107950 w 77"/>
                <a:gd name="T9" fmla="*/ 107950 h 71"/>
                <a:gd name="T10" fmla="*/ 100013 w 77"/>
                <a:gd name="T11" fmla="*/ 112713 h 71"/>
                <a:gd name="T12" fmla="*/ 22225 w 77"/>
                <a:gd name="T13" fmla="*/ 112713 h 71"/>
                <a:gd name="T14" fmla="*/ 22225 w 77"/>
                <a:gd name="T15" fmla="*/ 112713 h 71"/>
                <a:gd name="T16" fmla="*/ 14288 w 77"/>
                <a:gd name="T17" fmla="*/ 107950 h 71"/>
                <a:gd name="T18" fmla="*/ 6350 w 77"/>
                <a:gd name="T19" fmla="*/ 101600 h 71"/>
                <a:gd name="T20" fmla="*/ 3175 w 77"/>
                <a:gd name="T21" fmla="*/ 93663 h 71"/>
                <a:gd name="T22" fmla="*/ 0 w 77"/>
                <a:gd name="T23" fmla="*/ 82550 h 71"/>
                <a:gd name="T24" fmla="*/ 0 w 77"/>
                <a:gd name="T25" fmla="*/ 30163 h 71"/>
                <a:gd name="T26" fmla="*/ 0 w 77"/>
                <a:gd name="T27" fmla="*/ 30163 h 71"/>
                <a:gd name="T28" fmla="*/ 3175 w 77"/>
                <a:gd name="T29" fmla="*/ 17463 h 71"/>
                <a:gd name="T30" fmla="*/ 6350 w 77"/>
                <a:gd name="T31" fmla="*/ 7938 h 71"/>
                <a:gd name="T32" fmla="*/ 14288 w 77"/>
                <a:gd name="T33" fmla="*/ 1588 h 71"/>
                <a:gd name="T34" fmla="*/ 22225 w 77"/>
                <a:gd name="T35" fmla="*/ 0 h 71"/>
                <a:gd name="T36" fmla="*/ 100013 w 77"/>
                <a:gd name="T37" fmla="*/ 0 h 71"/>
                <a:gd name="T38" fmla="*/ 100013 w 77"/>
                <a:gd name="T39" fmla="*/ 0 h 71"/>
                <a:gd name="T40" fmla="*/ 107950 w 77"/>
                <a:gd name="T41" fmla="*/ 1588 h 71"/>
                <a:gd name="T42" fmla="*/ 115888 w 77"/>
                <a:gd name="T43" fmla="*/ 7938 h 71"/>
                <a:gd name="T44" fmla="*/ 120650 w 77"/>
                <a:gd name="T45" fmla="*/ 17463 h 71"/>
                <a:gd name="T46" fmla="*/ 122238 w 77"/>
                <a:gd name="T47" fmla="*/ 30163 h 71"/>
                <a:gd name="T48" fmla="*/ 122238 w 77"/>
                <a:gd name="T49" fmla="*/ 82550 h 7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77" h="71">
                  <a:moveTo>
                    <a:pt x="77" y="52"/>
                  </a:moveTo>
                  <a:lnTo>
                    <a:pt x="77" y="52"/>
                  </a:lnTo>
                  <a:lnTo>
                    <a:pt x="76" y="59"/>
                  </a:lnTo>
                  <a:lnTo>
                    <a:pt x="73" y="64"/>
                  </a:lnTo>
                  <a:lnTo>
                    <a:pt x="68" y="68"/>
                  </a:lnTo>
                  <a:lnTo>
                    <a:pt x="63" y="71"/>
                  </a:lnTo>
                  <a:lnTo>
                    <a:pt x="14" y="71"/>
                  </a:lnTo>
                  <a:lnTo>
                    <a:pt x="9" y="68"/>
                  </a:lnTo>
                  <a:lnTo>
                    <a:pt x="4" y="64"/>
                  </a:lnTo>
                  <a:lnTo>
                    <a:pt x="2" y="59"/>
                  </a:lnTo>
                  <a:lnTo>
                    <a:pt x="0" y="52"/>
                  </a:lnTo>
                  <a:lnTo>
                    <a:pt x="0" y="19"/>
                  </a:lnTo>
                  <a:lnTo>
                    <a:pt x="2" y="11"/>
                  </a:lnTo>
                  <a:lnTo>
                    <a:pt x="4" y="5"/>
                  </a:lnTo>
                  <a:lnTo>
                    <a:pt x="9" y="1"/>
                  </a:lnTo>
                  <a:lnTo>
                    <a:pt x="14" y="0"/>
                  </a:lnTo>
                  <a:lnTo>
                    <a:pt x="63" y="0"/>
                  </a:lnTo>
                  <a:lnTo>
                    <a:pt x="68" y="1"/>
                  </a:lnTo>
                  <a:lnTo>
                    <a:pt x="73" y="5"/>
                  </a:lnTo>
                  <a:lnTo>
                    <a:pt x="76" y="11"/>
                  </a:lnTo>
                  <a:lnTo>
                    <a:pt x="77" y="19"/>
                  </a:lnTo>
                  <a:lnTo>
                    <a:pt x="77" y="52"/>
                  </a:lnTo>
                  <a:close/>
                </a:path>
              </a:pathLst>
            </a:cu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31" name="Freeform 302"/>
            <p:cNvSpPr>
              <a:spLocks/>
            </p:cNvSpPr>
            <p:nvPr/>
          </p:nvSpPr>
          <p:spPr bwMode="auto">
            <a:xfrm>
              <a:off x="1755776" y="5337175"/>
              <a:ext cx="107950" cy="93663"/>
            </a:xfrm>
            <a:custGeom>
              <a:avLst/>
              <a:gdLst>
                <a:gd name="T0" fmla="*/ 107950 w 68"/>
                <a:gd name="T1" fmla="*/ 69850 h 59"/>
                <a:gd name="T2" fmla="*/ 107950 w 68"/>
                <a:gd name="T3" fmla="*/ 69850 h 59"/>
                <a:gd name="T4" fmla="*/ 106363 w 68"/>
                <a:gd name="T5" fmla="*/ 80963 h 59"/>
                <a:gd name="T6" fmla="*/ 101600 w 68"/>
                <a:gd name="T7" fmla="*/ 88900 h 59"/>
                <a:gd name="T8" fmla="*/ 96838 w 68"/>
                <a:gd name="T9" fmla="*/ 92075 h 59"/>
                <a:gd name="T10" fmla="*/ 87313 w 68"/>
                <a:gd name="T11" fmla="*/ 93663 h 59"/>
                <a:gd name="T12" fmla="*/ 20638 w 68"/>
                <a:gd name="T13" fmla="*/ 93663 h 59"/>
                <a:gd name="T14" fmla="*/ 20638 w 68"/>
                <a:gd name="T15" fmla="*/ 93663 h 59"/>
                <a:gd name="T16" fmla="*/ 12700 w 68"/>
                <a:gd name="T17" fmla="*/ 92075 h 59"/>
                <a:gd name="T18" fmla="*/ 6350 w 68"/>
                <a:gd name="T19" fmla="*/ 88900 h 59"/>
                <a:gd name="T20" fmla="*/ 1588 w 68"/>
                <a:gd name="T21" fmla="*/ 80963 h 59"/>
                <a:gd name="T22" fmla="*/ 0 w 68"/>
                <a:gd name="T23" fmla="*/ 69850 h 59"/>
                <a:gd name="T24" fmla="*/ 0 w 68"/>
                <a:gd name="T25" fmla="*/ 23813 h 59"/>
                <a:gd name="T26" fmla="*/ 0 w 68"/>
                <a:gd name="T27" fmla="*/ 23813 h 59"/>
                <a:gd name="T28" fmla="*/ 1588 w 68"/>
                <a:gd name="T29" fmla="*/ 14288 h 59"/>
                <a:gd name="T30" fmla="*/ 6350 w 68"/>
                <a:gd name="T31" fmla="*/ 7938 h 59"/>
                <a:gd name="T32" fmla="*/ 12700 w 68"/>
                <a:gd name="T33" fmla="*/ 1588 h 59"/>
                <a:gd name="T34" fmla="*/ 20638 w 68"/>
                <a:gd name="T35" fmla="*/ 0 h 59"/>
                <a:gd name="T36" fmla="*/ 87313 w 68"/>
                <a:gd name="T37" fmla="*/ 0 h 59"/>
                <a:gd name="T38" fmla="*/ 87313 w 68"/>
                <a:gd name="T39" fmla="*/ 0 h 59"/>
                <a:gd name="T40" fmla="*/ 96838 w 68"/>
                <a:gd name="T41" fmla="*/ 1588 h 59"/>
                <a:gd name="T42" fmla="*/ 101600 w 68"/>
                <a:gd name="T43" fmla="*/ 7938 h 59"/>
                <a:gd name="T44" fmla="*/ 106363 w 68"/>
                <a:gd name="T45" fmla="*/ 14288 h 59"/>
                <a:gd name="T46" fmla="*/ 107950 w 68"/>
                <a:gd name="T47" fmla="*/ 23813 h 59"/>
                <a:gd name="T48" fmla="*/ 107950 w 68"/>
                <a:gd name="T49" fmla="*/ 69850 h 5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68" h="59">
                  <a:moveTo>
                    <a:pt x="68" y="44"/>
                  </a:moveTo>
                  <a:lnTo>
                    <a:pt x="68" y="44"/>
                  </a:lnTo>
                  <a:lnTo>
                    <a:pt x="67" y="51"/>
                  </a:lnTo>
                  <a:lnTo>
                    <a:pt x="64" y="56"/>
                  </a:lnTo>
                  <a:lnTo>
                    <a:pt x="61" y="58"/>
                  </a:lnTo>
                  <a:lnTo>
                    <a:pt x="55" y="59"/>
                  </a:lnTo>
                  <a:lnTo>
                    <a:pt x="13" y="59"/>
                  </a:lnTo>
                  <a:lnTo>
                    <a:pt x="8" y="58"/>
                  </a:lnTo>
                  <a:lnTo>
                    <a:pt x="4" y="56"/>
                  </a:lnTo>
                  <a:lnTo>
                    <a:pt x="1" y="51"/>
                  </a:lnTo>
                  <a:lnTo>
                    <a:pt x="0" y="44"/>
                  </a:lnTo>
                  <a:lnTo>
                    <a:pt x="0" y="15"/>
                  </a:lnTo>
                  <a:lnTo>
                    <a:pt x="1" y="9"/>
                  </a:lnTo>
                  <a:lnTo>
                    <a:pt x="4" y="5"/>
                  </a:lnTo>
                  <a:lnTo>
                    <a:pt x="8" y="1"/>
                  </a:lnTo>
                  <a:lnTo>
                    <a:pt x="13" y="0"/>
                  </a:lnTo>
                  <a:lnTo>
                    <a:pt x="55" y="0"/>
                  </a:lnTo>
                  <a:lnTo>
                    <a:pt x="61" y="1"/>
                  </a:lnTo>
                  <a:lnTo>
                    <a:pt x="64" y="5"/>
                  </a:lnTo>
                  <a:lnTo>
                    <a:pt x="67" y="9"/>
                  </a:lnTo>
                  <a:lnTo>
                    <a:pt x="68" y="15"/>
                  </a:lnTo>
                  <a:lnTo>
                    <a:pt x="68" y="44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32" name="Freeform 303"/>
            <p:cNvSpPr>
              <a:spLocks/>
            </p:cNvSpPr>
            <p:nvPr/>
          </p:nvSpPr>
          <p:spPr bwMode="auto">
            <a:xfrm>
              <a:off x="1927226" y="5330825"/>
              <a:ext cx="136525" cy="123825"/>
            </a:xfrm>
            <a:custGeom>
              <a:avLst/>
              <a:gdLst>
                <a:gd name="T0" fmla="*/ 136525 w 86"/>
                <a:gd name="T1" fmla="*/ 90488 h 78"/>
                <a:gd name="T2" fmla="*/ 136525 w 86"/>
                <a:gd name="T3" fmla="*/ 90488 h 78"/>
                <a:gd name="T4" fmla="*/ 134938 w 86"/>
                <a:gd name="T5" fmla="*/ 104775 h 78"/>
                <a:gd name="T6" fmla="*/ 128588 w 86"/>
                <a:gd name="T7" fmla="*/ 114300 h 78"/>
                <a:gd name="T8" fmla="*/ 120650 w 86"/>
                <a:gd name="T9" fmla="*/ 120650 h 78"/>
                <a:gd name="T10" fmla="*/ 115888 w 86"/>
                <a:gd name="T11" fmla="*/ 122238 h 78"/>
                <a:gd name="T12" fmla="*/ 111125 w 86"/>
                <a:gd name="T13" fmla="*/ 123825 h 78"/>
                <a:gd name="T14" fmla="*/ 26988 w 86"/>
                <a:gd name="T15" fmla="*/ 123825 h 78"/>
                <a:gd name="T16" fmla="*/ 26988 w 86"/>
                <a:gd name="T17" fmla="*/ 123825 h 78"/>
                <a:gd name="T18" fmla="*/ 20638 w 86"/>
                <a:gd name="T19" fmla="*/ 122238 h 78"/>
                <a:gd name="T20" fmla="*/ 15875 w 86"/>
                <a:gd name="T21" fmla="*/ 120650 h 78"/>
                <a:gd name="T22" fmla="*/ 7938 w 86"/>
                <a:gd name="T23" fmla="*/ 114300 h 78"/>
                <a:gd name="T24" fmla="*/ 3175 w 86"/>
                <a:gd name="T25" fmla="*/ 104775 h 78"/>
                <a:gd name="T26" fmla="*/ 0 w 86"/>
                <a:gd name="T27" fmla="*/ 90488 h 78"/>
                <a:gd name="T28" fmla="*/ 0 w 86"/>
                <a:gd name="T29" fmla="*/ 33338 h 78"/>
                <a:gd name="T30" fmla="*/ 0 w 86"/>
                <a:gd name="T31" fmla="*/ 33338 h 78"/>
                <a:gd name="T32" fmla="*/ 3175 w 86"/>
                <a:gd name="T33" fmla="*/ 20638 h 78"/>
                <a:gd name="T34" fmla="*/ 7938 w 86"/>
                <a:gd name="T35" fmla="*/ 11113 h 78"/>
                <a:gd name="T36" fmla="*/ 15875 w 86"/>
                <a:gd name="T37" fmla="*/ 3175 h 78"/>
                <a:gd name="T38" fmla="*/ 20638 w 86"/>
                <a:gd name="T39" fmla="*/ 0 h 78"/>
                <a:gd name="T40" fmla="*/ 26988 w 86"/>
                <a:gd name="T41" fmla="*/ 0 h 78"/>
                <a:gd name="T42" fmla="*/ 111125 w 86"/>
                <a:gd name="T43" fmla="*/ 0 h 78"/>
                <a:gd name="T44" fmla="*/ 111125 w 86"/>
                <a:gd name="T45" fmla="*/ 0 h 78"/>
                <a:gd name="T46" fmla="*/ 115888 w 86"/>
                <a:gd name="T47" fmla="*/ 0 h 78"/>
                <a:gd name="T48" fmla="*/ 120650 w 86"/>
                <a:gd name="T49" fmla="*/ 3175 h 78"/>
                <a:gd name="T50" fmla="*/ 128588 w 86"/>
                <a:gd name="T51" fmla="*/ 11113 h 78"/>
                <a:gd name="T52" fmla="*/ 134938 w 86"/>
                <a:gd name="T53" fmla="*/ 20638 h 78"/>
                <a:gd name="T54" fmla="*/ 136525 w 86"/>
                <a:gd name="T55" fmla="*/ 33338 h 78"/>
                <a:gd name="T56" fmla="*/ 136525 w 86"/>
                <a:gd name="T57" fmla="*/ 90488 h 7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86" h="78">
                  <a:moveTo>
                    <a:pt x="86" y="57"/>
                  </a:moveTo>
                  <a:lnTo>
                    <a:pt x="86" y="57"/>
                  </a:lnTo>
                  <a:lnTo>
                    <a:pt x="85" y="66"/>
                  </a:lnTo>
                  <a:lnTo>
                    <a:pt x="81" y="72"/>
                  </a:lnTo>
                  <a:lnTo>
                    <a:pt x="76" y="76"/>
                  </a:lnTo>
                  <a:lnTo>
                    <a:pt x="73" y="77"/>
                  </a:lnTo>
                  <a:lnTo>
                    <a:pt x="70" y="78"/>
                  </a:lnTo>
                  <a:lnTo>
                    <a:pt x="17" y="78"/>
                  </a:lnTo>
                  <a:lnTo>
                    <a:pt x="13" y="77"/>
                  </a:lnTo>
                  <a:lnTo>
                    <a:pt x="10" y="76"/>
                  </a:lnTo>
                  <a:lnTo>
                    <a:pt x="5" y="72"/>
                  </a:lnTo>
                  <a:lnTo>
                    <a:pt x="2" y="66"/>
                  </a:lnTo>
                  <a:lnTo>
                    <a:pt x="0" y="57"/>
                  </a:lnTo>
                  <a:lnTo>
                    <a:pt x="0" y="21"/>
                  </a:lnTo>
                  <a:lnTo>
                    <a:pt x="2" y="13"/>
                  </a:lnTo>
                  <a:lnTo>
                    <a:pt x="5" y="7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70" y="0"/>
                  </a:lnTo>
                  <a:lnTo>
                    <a:pt x="73" y="0"/>
                  </a:lnTo>
                  <a:lnTo>
                    <a:pt x="76" y="2"/>
                  </a:lnTo>
                  <a:lnTo>
                    <a:pt x="81" y="7"/>
                  </a:lnTo>
                  <a:lnTo>
                    <a:pt x="85" y="13"/>
                  </a:lnTo>
                  <a:lnTo>
                    <a:pt x="86" y="21"/>
                  </a:lnTo>
                  <a:lnTo>
                    <a:pt x="86" y="57"/>
                  </a:lnTo>
                  <a:close/>
                </a:path>
              </a:pathLst>
            </a:custGeom>
            <a:solidFill>
              <a:srgbClr val="282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33" name="Freeform 304"/>
            <p:cNvSpPr>
              <a:spLocks/>
            </p:cNvSpPr>
            <p:nvPr/>
          </p:nvSpPr>
          <p:spPr bwMode="auto">
            <a:xfrm>
              <a:off x="1935163" y="5337175"/>
              <a:ext cx="120650" cy="112713"/>
            </a:xfrm>
            <a:custGeom>
              <a:avLst/>
              <a:gdLst>
                <a:gd name="T0" fmla="*/ 120650 w 76"/>
                <a:gd name="T1" fmla="*/ 82550 h 71"/>
                <a:gd name="T2" fmla="*/ 120650 w 76"/>
                <a:gd name="T3" fmla="*/ 82550 h 71"/>
                <a:gd name="T4" fmla="*/ 120650 w 76"/>
                <a:gd name="T5" fmla="*/ 93663 h 71"/>
                <a:gd name="T6" fmla="*/ 114300 w 76"/>
                <a:gd name="T7" fmla="*/ 101600 h 71"/>
                <a:gd name="T8" fmla="*/ 107950 w 76"/>
                <a:gd name="T9" fmla="*/ 107950 h 71"/>
                <a:gd name="T10" fmla="*/ 98425 w 76"/>
                <a:gd name="T11" fmla="*/ 112713 h 71"/>
                <a:gd name="T12" fmla="*/ 22225 w 76"/>
                <a:gd name="T13" fmla="*/ 112713 h 71"/>
                <a:gd name="T14" fmla="*/ 22225 w 76"/>
                <a:gd name="T15" fmla="*/ 112713 h 71"/>
                <a:gd name="T16" fmla="*/ 12700 w 76"/>
                <a:gd name="T17" fmla="*/ 107950 h 71"/>
                <a:gd name="T18" fmla="*/ 6350 w 76"/>
                <a:gd name="T19" fmla="*/ 101600 h 71"/>
                <a:gd name="T20" fmla="*/ 0 w 76"/>
                <a:gd name="T21" fmla="*/ 93663 h 71"/>
                <a:gd name="T22" fmla="*/ 0 w 76"/>
                <a:gd name="T23" fmla="*/ 82550 h 71"/>
                <a:gd name="T24" fmla="*/ 0 w 76"/>
                <a:gd name="T25" fmla="*/ 30163 h 71"/>
                <a:gd name="T26" fmla="*/ 0 w 76"/>
                <a:gd name="T27" fmla="*/ 30163 h 71"/>
                <a:gd name="T28" fmla="*/ 0 w 76"/>
                <a:gd name="T29" fmla="*/ 17463 h 71"/>
                <a:gd name="T30" fmla="*/ 6350 w 76"/>
                <a:gd name="T31" fmla="*/ 7938 h 71"/>
                <a:gd name="T32" fmla="*/ 12700 w 76"/>
                <a:gd name="T33" fmla="*/ 1588 h 71"/>
                <a:gd name="T34" fmla="*/ 22225 w 76"/>
                <a:gd name="T35" fmla="*/ 0 h 71"/>
                <a:gd name="T36" fmla="*/ 98425 w 76"/>
                <a:gd name="T37" fmla="*/ 0 h 71"/>
                <a:gd name="T38" fmla="*/ 98425 w 76"/>
                <a:gd name="T39" fmla="*/ 0 h 71"/>
                <a:gd name="T40" fmla="*/ 107950 w 76"/>
                <a:gd name="T41" fmla="*/ 1588 h 71"/>
                <a:gd name="T42" fmla="*/ 114300 w 76"/>
                <a:gd name="T43" fmla="*/ 7938 h 71"/>
                <a:gd name="T44" fmla="*/ 120650 w 76"/>
                <a:gd name="T45" fmla="*/ 17463 h 71"/>
                <a:gd name="T46" fmla="*/ 120650 w 76"/>
                <a:gd name="T47" fmla="*/ 30163 h 71"/>
                <a:gd name="T48" fmla="*/ 120650 w 76"/>
                <a:gd name="T49" fmla="*/ 82550 h 7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76" h="71">
                  <a:moveTo>
                    <a:pt x="76" y="52"/>
                  </a:moveTo>
                  <a:lnTo>
                    <a:pt x="76" y="52"/>
                  </a:lnTo>
                  <a:lnTo>
                    <a:pt x="76" y="59"/>
                  </a:lnTo>
                  <a:lnTo>
                    <a:pt x="72" y="64"/>
                  </a:lnTo>
                  <a:lnTo>
                    <a:pt x="68" y="68"/>
                  </a:lnTo>
                  <a:lnTo>
                    <a:pt x="62" y="71"/>
                  </a:lnTo>
                  <a:lnTo>
                    <a:pt x="14" y="71"/>
                  </a:lnTo>
                  <a:lnTo>
                    <a:pt x="8" y="68"/>
                  </a:lnTo>
                  <a:lnTo>
                    <a:pt x="4" y="64"/>
                  </a:lnTo>
                  <a:lnTo>
                    <a:pt x="0" y="59"/>
                  </a:lnTo>
                  <a:lnTo>
                    <a:pt x="0" y="52"/>
                  </a:lnTo>
                  <a:lnTo>
                    <a:pt x="0" y="19"/>
                  </a:lnTo>
                  <a:lnTo>
                    <a:pt x="0" y="11"/>
                  </a:lnTo>
                  <a:lnTo>
                    <a:pt x="4" y="5"/>
                  </a:lnTo>
                  <a:lnTo>
                    <a:pt x="8" y="1"/>
                  </a:lnTo>
                  <a:lnTo>
                    <a:pt x="14" y="0"/>
                  </a:lnTo>
                  <a:lnTo>
                    <a:pt x="62" y="0"/>
                  </a:lnTo>
                  <a:lnTo>
                    <a:pt x="68" y="1"/>
                  </a:lnTo>
                  <a:lnTo>
                    <a:pt x="72" y="5"/>
                  </a:lnTo>
                  <a:lnTo>
                    <a:pt x="76" y="11"/>
                  </a:lnTo>
                  <a:lnTo>
                    <a:pt x="76" y="19"/>
                  </a:lnTo>
                  <a:lnTo>
                    <a:pt x="76" y="52"/>
                  </a:lnTo>
                  <a:close/>
                </a:path>
              </a:pathLst>
            </a:cu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34" name="Freeform 305"/>
            <p:cNvSpPr>
              <a:spLocks/>
            </p:cNvSpPr>
            <p:nvPr/>
          </p:nvSpPr>
          <p:spPr bwMode="auto">
            <a:xfrm>
              <a:off x="1933576" y="5337175"/>
              <a:ext cx="106363" cy="93663"/>
            </a:xfrm>
            <a:custGeom>
              <a:avLst/>
              <a:gdLst>
                <a:gd name="T0" fmla="*/ 106363 w 67"/>
                <a:gd name="T1" fmla="*/ 69850 h 59"/>
                <a:gd name="T2" fmla="*/ 106363 w 67"/>
                <a:gd name="T3" fmla="*/ 69850 h 59"/>
                <a:gd name="T4" fmla="*/ 106363 w 67"/>
                <a:gd name="T5" fmla="*/ 80963 h 59"/>
                <a:gd name="T6" fmla="*/ 100013 w 67"/>
                <a:gd name="T7" fmla="*/ 88900 h 59"/>
                <a:gd name="T8" fmla="*/ 93663 w 67"/>
                <a:gd name="T9" fmla="*/ 92075 h 59"/>
                <a:gd name="T10" fmla="*/ 85725 w 67"/>
                <a:gd name="T11" fmla="*/ 93663 h 59"/>
                <a:gd name="T12" fmla="*/ 20638 w 67"/>
                <a:gd name="T13" fmla="*/ 93663 h 59"/>
                <a:gd name="T14" fmla="*/ 20638 w 67"/>
                <a:gd name="T15" fmla="*/ 93663 h 59"/>
                <a:gd name="T16" fmla="*/ 12700 w 67"/>
                <a:gd name="T17" fmla="*/ 92075 h 59"/>
                <a:gd name="T18" fmla="*/ 6350 w 67"/>
                <a:gd name="T19" fmla="*/ 88900 h 59"/>
                <a:gd name="T20" fmla="*/ 1588 w 67"/>
                <a:gd name="T21" fmla="*/ 80963 h 59"/>
                <a:gd name="T22" fmla="*/ 0 w 67"/>
                <a:gd name="T23" fmla="*/ 69850 h 59"/>
                <a:gd name="T24" fmla="*/ 0 w 67"/>
                <a:gd name="T25" fmla="*/ 23813 h 59"/>
                <a:gd name="T26" fmla="*/ 0 w 67"/>
                <a:gd name="T27" fmla="*/ 23813 h 59"/>
                <a:gd name="T28" fmla="*/ 1588 w 67"/>
                <a:gd name="T29" fmla="*/ 14288 h 59"/>
                <a:gd name="T30" fmla="*/ 6350 w 67"/>
                <a:gd name="T31" fmla="*/ 7938 h 59"/>
                <a:gd name="T32" fmla="*/ 12700 w 67"/>
                <a:gd name="T33" fmla="*/ 1588 h 59"/>
                <a:gd name="T34" fmla="*/ 20638 w 67"/>
                <a:gd name="T35" fmla="*/ 0 h 59"/>
                <a:gd name="T36" fmla="*/ 85725 w 67"/>
                <a:gd name="T37" fmla="*/ 0 h 59"/>
                <a:gd name="T38" fmla="*/ 85725 w 67"/>
                <a:gd name="T39" fmla="*/ 0 h 59"/>
                <a:gd name="T40" fmla="*/ 93663 w 67"/>
                <a:gd name="T41" fmla="*/ 1588 h 59"/>
                <a:gd name="T42" fmla="*/ 100013 w 67"/>
                <a:gd name="T43" fmla="*/ 7938 h 59"/>
                <a:gd name="T44" fmla="*/ 106363 w 67"/>
                <a:gd name="T45" fmla="*/ 14288 h 59"/>
                <a:gd name="T46" fmla="*/ 106363 w 67"/>
                <a:gd name="T47" fmla="*/ 23813 h 59"/>
                <a:gd name="T48" fmla="*/ 106363 w 67"/>
                <a:gd name="T49" fmla="*/ 69850 h 5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67" h="59">
                  <a:moveTo>
                    <a:pt x="67" y="44"/>
                  </a:moveTo>
                  <a:lnTo>
                    <a:pt x="67" y="44"/>
                  </a:lnTo>
                  <a:lnTo>
                    <a:pt x="67" y="51"/>
                  </a:lnTo>
                  <a:lnTo>
                    <a:pt x="63" y="56"/>
                  </a:lnTo>
                  <a:lnTo>
                    <a:pt x="59" y="58"/>
                  </a:lnTo>
                  <a:lnTo>
                    <a:pt x="54" y="59"/>
                  </a:lnTo>
                  <a:lnTo>
                    <a:pt x="13" y="59"/>
                  </a:lnTo>
                  <a:lnTo>
                    <a:pt x="8" y="58"/>
                  </a:lnTo>
                  <a:lnTo>
                    <a:pt x="4" y="56"/>
                  </a:lnTo>
                  <a:lnTo>
                    <a:pt x="1" y="51"/>
                  </a:lnTo>
                  <a:lnTo>
                    <a:pt x="0" y="44"/>
                  </a:lnTo>
                  <a:lnTo>
                    <a:pt x="0" y="15"/>
                  </a:lnTo>
                  <a:lnTo>
                    <a:pt x="1" y="9"/>
                  </a:lnTo>
                  <a:lnTo>
                    <a:pt x="4" y="5"/>
                  </a:lnTo>
                  <a:lnTo>
                    <a:pt x="8" y="1"/>
                  </a:lnTo>
                  <a:lnTo>
                    <a:pt x="13" y="0"/>
                  </a:lnTo>
                  <a:lnTo>
                    <a:pt x="54" y="0"/>
                  </a:lnTo>
                  <a:lnTo>
                    <a:pt x="59" y="1"/>
                  </a:lnTo>
                  <a:lnTo>
                    <a:pt x="63" y="5"/>
                  </a:lnTo>
                  <a:lnTo>
                    <a:pt x="67" y="9"/>
                  </a:lnTo>
                  <a:lnTo>
                    <a:pt x="67" y="15"/>
                  </a:lnTo>
                  <a:lnTo>
                    <a:pt x="67" y="44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35" name="Freeform 306"/>
            <p:cNvSpPr>
              <a:spLocks/>
            </p:cNvSpPr>
            <p:nvPr/>
          </p:nvSpPr>
          <p:spPr bwMode="auto">
            <a:xfrm>
              <a:off x="1573213" y="5480050"/>
              <a:ext cx="136525" cy="123825"/>
            </a:xfrm>
            <a:custGeom>
              <a:avLst/>
              <a:gdLst>
                <a:gd name="T0" fmla="*/ 136525 w 86"/>
                <a:gd name="T1" fmla="*/ 92075 h 78"/>
                <a:gd name="T2" fmla="*/ 136525 w 86"/>
                <a:gd name="T3" fmla="*/ 92075 h 78"/>
                <a:gd name="T4" fmla="*/ 134938 w 86"/>
                <a:gd name="T5" fmla="*/ 103188 h 78"/>
                <a:gd name="T6" fmla="*/ 128588 w 86"/>
                <a:gd name="T7" fmla="*/ 112713 h 78"/>
                <a:gd name="T8" fmla="*/ 120650 w 86"/>
                <a:gd name="T9" fmla="*/ 120650 h 78"/>
                <a:gd name="T10" fmla="*/ 115888 w 86"/>
                <a:gd name="T11" fmla="*/ 123825 h 78"/>
                <a:gd name="T12" fmla="*/ 111125 w 86"/>
                <a:gd name="T13" fmla="*/ 123825 h 78"/>
                <a:gd name="T14" fmla="*/ 26988 w 86"/>
                <a:gd name="T15" fmla="*/ 123825 h 78"/>
                <a:gd name="T16" fmla="*/ 26988 w 86"/>
                <a:gd name="T17" fmla="*/ 123825 h 78"/>
                <a:gd name="T18" fmla="*/ 20638 w 86"/>
                <a:gd name="T19" fmla="*/ 123825 h 78"/>
                <a:gd name="T20" fmla="*/ 15875 w 86"/>
                <a:gd name="T21" fmla="*/ 120650 h 78"/>
                <a:gd name="T22" fmla="*/ 7938 w 86"/>
                <a:gd name="T23" fmla="*/ 112713 h 78"/>
                <a:gd name="T24" fmla="*/ 3175 w 86"/>
                <a:gd name="T25" fmla="*/ 103188 h 78"/>
                <a:gd name="T26" fmla="*/ 0 w 86"/>
                <a:gd name="T27" fmla="*/ 92075 h 78"/>
                <a:gd name="T28" fmla="*/ 0 w 86"/>
                <a:gd name="T29" fmla="*/ 33338 h 78"/>
                <a:gd name="T30" fmla="*/ 0 w 86"/>
                <a:gd name="T31" fmla="*/ 33338 h 78"/>
                <a:gd name="T32" fmla="*/ 3175 w 86"/>
                <a:gd name="T33" fmla="*/ 19050 h 78"/>
                <a:gd name="T34" fmla="*/ 7938 w 86"/>
                <a:gd name="T35" fmla="*/ 9525 h 78"/>
                <a:gd name="T36" fmla="*/ 15875 w 86"/>
                <a:gd name="T37" fmla="*/ 3175 h 78"/>
                <a:gd name="T38" fmla="*/ 20638 w 86"/>
                <a:gd name="T39" fmla="*/ 1588 h 78"/>
                <a:gd name="T40" fmla="*/ 26988 w 86"/>
                <a:gd name="T41" fmla="*/ 0 h 78"/>
                <a:gd name="T42" fmla="*/ 111125 w 86"/>
                <a:gd name="T43" fmla="*/ 0 h 78"/>
                <a:gd name="T44" fmla="*/ 111125 w 86"/>
                <a:gd name="T45" fmla="*/ 0 h 78"/>
                <a:gd name="T46" fmla="*/ 115888 w 86"/>
                <a:gd name="T47" fmla="*/ 1588 h 78"/>
                <a:gd name="T48" fmla="*/ 120650 w 86"/>
                <a:gd name="T49" fmla="*/ 3175 h 78"/>
                <a:gd name="T50" fmla="*/ 128588 w 86"/>
                <a:gd name="T51" fmla="*/ 9525 h 78"/>
                <a:gd name="T52" fmla="*/ 134938 w 86"/>
                <a:gd name="T53" fmla="*/ 19050 h 78"/>
                <a:gd name="T54" fmla="*/ 136525 w 86"/>
                <a:gd name="T55" fmla="*/ 33338 h 78"/>
                <a:gd name="T56" fmla="*/ 136525 w 86"/>
                <a:gd name="T57" fmla="*/ 92075 h 7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86" h="78">
                  <a:moveTo>
                    <a:pt x="86" y="58"/>
                  </a:moveTo>
                  <a:lnTo>
                    <a:pt x="86" y="58"/>
                  </a:lnTo>
                  <a:lnTo>
                    <a:pt x="85" y="65"/>
                  </a:lnTo>
                  <a:lnTo>
                    <a:pt x="81" y="71"/>
                  </a:lnTo>
                  <a:lnTo>
                    <a:pt x="76" y="76"/>
                  </a:lnTo>
                  <a:lnTo>
                    <a:pt x="73" y="78"/>
                  </a:lnTo>
                  <a:lnTo>
                    <a:pt x="70" y="78"/>
                  </a:lnTo>
                  <a:lnTo>
                    <a:pt x="17" y="78"/>
                  </a:lnTo>
                  <a:lnTo>
                    <a:pt x="13" y="78"/>
                  </a:lnTo>
                  <a:lnTo>
                    <a:pt x="10" y="76"/>
                  </a:lnTo>
                  <a:lnTo>
                    <a:pt x="5" y="71"/>
                  </a:lnTo>
                  <a:lnTo>
                    <a:pt x="2" y="65"/>
                  </a:lnTo>
                  <a:lnTo>
                    <a:pt x="0" y="58"/>
                  </a:lnTo>
                  <a:lnTo>
                    <a:pt x="0" y="21"/>
                  </a:lnTo>
                  <a:lnTo>
                    <a:pt x="2" y="12"/>
                  </a:lnTo>
                  <a:lnTo>
                    <a:pt x="5" y="6"/>
                  </a:lnTo>
                  <a:lnTo>
                    <a:pt x="10" y="2"/>
                  </a:lnTo>
                  <a:lnTo>
                    <a:pt x="13" y="1"/>
                  </a:lnTo>
                  <a:lnTo>
                    <a:pt x="17" y="0"/>
                  </a:lnTo>
                  <a:lnTo>
                    <a:pt x="70" y="0"/>
                  </a:lnTo>
                  <a:lnTo>
                    <a:pt x="73" y="1"/>
                  </a:lnTo>
                  <a:lnTo>
                    <a:pt x="76" y="2"/>
                  </a:lnTo>
                  <a:lnTo>
                    <a:pt x="81" y="6"/>
                  </a:lnTo>
                  <a:lnTo>
                    <a:pt x="85" y="12"/>
                  </a:lnTo>
                  <a:lnTo>
                    <a:pt x="86" y="21"/>
                  </a:lnTo>
                  <a:lnTo>
                    <a:pt x="86" y="58"/>
                  </a:lnTo>
                  <a:close/>
                </a:path>
              </a:pathLst>
            </a:custGeom>
            <a:solidFill>
              <a:srgbClr val="282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36" name="Freeform 307"/>
            <p:cNvSpPr>
              <a:spLocks/>
            </p:cNvSpPr>
            <p:nvPr/>
          </p:nvSpPr>
          <p:spPr bwMode="auto">
            <a:xfrm>
              <a:off x="1581151" y="5484813"/>
              <a:ext cx="120650" cy="112713"/>
            </a:xfrm>
            <a:custGeom>
              <a:avLst/>
              <a:gdLst>
                <a:gd name="T0" fmla="*/ 120650 w 76"/>
                <a:gd name="T1" fmla="*/ 82550 h 71"/>
                <a:gd name="T2" fmla="*/ 120650 w 76"/>
                <a:gd name="T3" fmla="*/ 82550 h 71"/>
                <a:gd name="T4" fmla="*/ 120650 w 76"/>
                <a:gd name="T5" fmla="*/ 95250 h 71"/>
                <a:gd name="T6" fmla="*/ 114300 w 76"/>
                <a:gd name="T7" fmla="*/ 104775 h 71"/>
                <a:gd name="T8" fmla="*/ 107950 w 76"/>
                <a:gd name="T9" fmla="*/ 111125 h 71"/>
                <a:gd name="T10" fmla="*/ 98425 w 76"/>
                <a:gd name="T11" fmla="*/ 112713 h 71"/>
                <a:gd name="T12" fmla="*/ 22225 w 76"/>
                <a:gd name="T13" fmla="*/ 112713 h 71"/>
                <a:gd name="T14" fmla="*/ 22225 w 76"/>
                <a:gd name="T15" fmla="*/ 112713 h 71"/>
                <a:gd name="T16" fmla="*/ 12700 w 76"/>
                <a:gd name="T17" fmla="*/ 111125 h 71"/>
                <a:gd name="T18" fmla="*/ 6350 w 76"/>
                <a:gd name="T19" fmla="*/ 104775 h 71"/>
                <a:gd name="T20" fmla="*/ 0 w 76"/>
                <a:gd name="T21" fmla="*/ 95250 h 71"/>
                <a:gd name="T22" fmla="*/ 0 w 76"/>
                <a:gd name="T23" fmla="*/ 82550 h 71"/>
                <a:gd name="T24" fmla="*/ 0 w 76"/>
                <a:gd name="T25" fmla="*/ 30163 h 71"/>
                <a:gd name="T26" fmla="*/ 0 w 76"/>
                <a:gd name="T27" fmla="*/ 30163 h 71"/>
                <a:gd name="T28" fmla="*/ 0 w 76"/>
                <a:gd name="T29" fmla="*/ 19050 h 71"/>
                <a:gd name="T30" fmla="*/ 6350 w 76"/>
                <a:gd name="T31" fmla="*/ 11113 h 71"/>
                <a:gd name="T32" fmla="*/ 12700 w 76"/>
                <a:gd name="T33" fmla="*/ 4763 h 71"/>
                <a:gd name="T34" fmla="*/ 22225 w 76"/>
                <a:gd name="T35" fmla="*/ 0 h 71"/>
                <a:gd name="T36" fmla="*/ 98425 w 76"/>
                <a:gd name="T37" fmla="*/ 0 h 71"/>
                <a:gd name="T38" fmla="*/ 98425 w 76"/>
                <a:gd name="T39" fmla="*/ 0 h 71"/>
                <a:gd name="T40" fmla="*/ 107950 w 76"/>
                <a:gd name="T41" fmla="*/ 4763 h 71"/>
                <a:gd name="T42" fmla="*/ 114300 w 76"/>
                <a:gd name="T43" fmla="*/ 11113 h 71"/>
                <a:gd name="T44" fmla="*/ 120650 w 76"/>
                <a:gd name="T45" fmla="*/ 19050 h 71"/>
                <a:gd name="T46" fmla="*/ 120650 w 76"/>
                <a:gd name="T47" fmla="*/ 30163 h 71"/>
                <a:gd name="T48" fmla="*/ 120650 w 76"/>
                <a:gd name="T49" fmla="*/ 82550 h 7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76" h="71">
                  <a:moveTo>
                    <a:pt x="76" y="52"/>
                  </a:moveTo>
                  <a:lnTo>
                    <a:pt x="76" y="52"/>
                  </a:lnTo>
                  <a:lnTo>
                    <a:pt x="76" y="60"/>
                  </a:lnTo>
                  <a:lnTo>
                    <a:pt x="72" y="66"/>
                  </a:lnTo>
                  <a:lnTo>
                    <a:pt x="68" y="70"/>
                  </a:lnTo>
                  <a:lnTo>
                    <a:pt x="62" y="71"/>
                  </a:lnTo>
                  <a:lnTo>
                    <a:pt x="14" y="71"/>
                  </a:lnTo>
                  <a:lnTo>
                    <a:pt x="8" y="70"/>
                  </a:lnTo>
                  <a:lnTo>
                    <a:pt x="4" y="66"/>
                  </a:lnTo>
                  <a:lnTo>
                    <a:pt x="0" y="60"/>
                  </a:lnTo>
                  <a:lnTo>
                    <a:pt x="0" y="52"/>
                  </a:lnTo>
                  <a:lnTo>
                    <a:pt x="0" y="19"/>
                  </a:lnTo>
                  <a:lnTo>
                    <a:pt x="0" y="12"/>
                  </a:lnTo>
                  <a:lnTo>
                    <a:pt x="4" y="7"/>
                  </a:lnTo>
                  <a:lnTo>
                    <a:pt x="8" y="3"/>
                  </a:lnTo>
                  <a:lnTo>
                    <a:pt x="14" y="0"/>
                  </a:lnTo>
                  <a:lnTo>
                    <a:pt x="62" y="0"/>
                  </a:lnTo>
                  <a:lnTo>
                    <a:pt x="68" y="3"/>
                  </a:lnTo>
                  <a:lnTo>
                    <a:pt x="72" y="7"/>
                  </a:lnTo>
                  <a:lnTo>
                    <a:pt x="76" y="12"/>
                  </a:lnTo>
                  <a:lnTo>
                    <a:pt x="76" y="19"/>
                  </a:lnTo>
                  <a:lnTo>
                    <a:pt x="76" y="52"/>
                  </a:lnTo>
                  <a:close/>
                </a:path>
              </a:pathLst>
            </a:cu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37" name="Freeform 308"/>
            <p:cNvSpPr>
              <a:spLocks/>
            </p:cNvSpPr>
            <p:nvPr/>
          </p:nvSpPr>
          <p:spPr bwMode="auto">
            <a:xfrm>
              <a:off x="1579563" y="5484813"/>
              <a:ext cx="106363" cy="95250"/>
            </a:xfrm>
            <a:custGeom>
              <a:avLst/>
              <a:gdLst>
                <a:gd name="T0" fmla="*/ 106363 w 67"/>
                <a:gd name="T1" fmla="*/ 69850 h 60"/>
                <a:gd name="T2" fmla="*/ 106363 w 67"/>
                <a:gd name="T3" fmla="*/ 69850 h 60"/>
                <a:gd name="T4" fmla="*/ 106363 w 67"/>
                <a:gd name="T5" fmla="*/ 80963 h 60"/>
                <a:gd name="T6" fmla="*/ 100013 w 67"/>
                <a:gd name="T7" fmla="*/ 88900 h 60"/>
                <a:gd name="T8" fmla="*/ 93663 w 67"/>
                <a:gd name="T9" fmla="*/ 92075 h 60"/>
                <a:gd name="T10" fmla="*/ 85725 w 67"/>
                <a:gd name="T11" fmla="*/ 95250 h 60"/>
                <a:gd name="T12" fmla="*/ 20638 w 67"/>
                <a:gd name="T13" fmla="*/ 95250 h 60"/>
                <a:gd name="T14" fmla="*/ 20638 w 67"/>
                <a:gd name="T15" fmla="*/ 95250 h 60"/>
                <a:gd name="T16" fmla="*/ 12700 w 67"/>
                <a:gd name="T17" fmla="*/ 92075 h 60"/>
                <a:gd name="T18" fmla="*/ 6350 w 67"/>
                <a:gd name="T19" fmla="*/ 88900 h 60"/>
                <a:gd name="T20" fmla="*/ 1588 w 67"/>
                <a:gd name="T21" fmla="*/ 80963 h 60"/>
                <a:gd name="T22" fmla="*/ 0 w 67"/>
                <a:gd name="T23" fmla="*/ 69850 h 60"/>
                <a:gd name="T24" fmla="*/ 0 w 67"/>
                <a:gd name="T25" fmla="*/ 26988 h 60"/>
                <a:gd name="T26" fmla="*/ 0 w 67"/>
                <a:gd name="T27" fmla="*/ 26988 h 60"/>
                <a:gd name="T28" fmla="*/ 1588 w 67"/>
                <a:gd name="T29" fmla="*/ 15875 h 60"/>
                <a:gd name="T30" fmla="*/ 6350 w 67"/>
                <a:gd name="T31" fmla="*/ 7938 h 60"/>
                <a:gd name="T32" fmla="*/ 12700 w 67"/>
                <a:gd name="T33" fmla="*/ 3175 h 60"/>
                <a:gd name="T34" fmla="*/ 20638 w 67"/>
                <a:gd name="T35" fmla="*/ 0 h 60"/>
                <a:gd name="T36" fmla="*/ 85725 w 67"/>
                <a:gd name="T37" fmla="*/ 0 h 60"/>
                <a:gd name="T38" fmla="*/ 85725 w 67"/>
                <a:gd name="T39" fmla="*/ 0 h 60"/>
                <a:gd name="T40" fmla="*/ 93663 w 67"/>
                <a:gd name="T41" fmla="*/ 3175 h 60"/>
                <a:gd name="T42" fmla="*/ 100013 w 67"/>
                <a:gd name="T43" fmla="*/ 7938 h 60"/>
                <a:gd name="T44" fmla="*/ 106363 w 67"/>
                <a:gd name="T45" fmla="*/ 15875 h 60"/>
                <a:gd name="T46" fmla="*/ 106363 w 67"/>
                <a:gd name="T47" fmla="*/ 26988 h 60"/>
                <a:gd name="T48" fmla="*/ 106363 w 67"/>
                <a:gd name="T49" fmla="*/ 69850 h 6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67" h="60">
                  <a:moveTo>
                    <a:pt x="67" y="44"/>
                  </a:moveTo>
                  <a:lnTo>
                    <a:pt x="67" y="44"/>
                  </a:lnTo>
                  <a:lnTo>
                    <a:pt x="67" y="51"/>
                  </a:lnTo>
                  <a:lnTo>
                    <a:pt x="63" y="56"/>
                  </a:lnTo>
                  <a:lnTo>
                    <a:pt x="59" y="58"/>
                  </a:lnTo>
                  <a:lnTo>
                    <a:pt x="54" y="60"/>
                  </a:lnTo>
                  <a:lnTo>
                    <a:pt x="13" y="60"/>
                  </a:lnTo>
                  <a:lnTo>
                    <a:pt x="8" y="58"/>
                  </a:lnTo>
                  <a:lnTo>
                    <a:pt x="4" y="56"/>
                  </a:lnTo>
                  <a:lnTo>
                    <a:pt x="1" y="51"/>
                  </a:lnTo>
                  <a:lnTo>
                    <a:pt x="0" y="44"/>
                  </a:lnTo>
                  <a:lnTo>
                    <a:pt x="0" y="17"/>
                  </a:lnTo>
                  <a:lnTo>
                    <a:pt x="1" y="10"/>
                  </a:lnTo>
                  <a:lnTo>
                    <a:pt x="4" y="5"/>
                  </a:lnTo>
                  <a:lnTo>
                    <a:pt x="8" y="2"/>
                  </a:lnTo>
                  <a:lnTo>
                    <a:pt x="13" y="0"/>
                  </a:lnTo>
                  <a:lnTo>
                    <a:pt x="54" y="0"/>
                  </a:lnTo>
                  <a:lnTo>
                    <a:pt x="59" y="2"/>
                  </a:lnTo>
                  <a:lnTo>
                    <a:pt x="63" y="5"/>
                  </a:lnTo>
                  <a:lnTo>
                    <a:pt x="67" y="10"/>
                  </a:lnTo>
                  <a:lnTo>
                    <a:pt x="67" y="17"/>
                  </a:lnTo>
                  <a:lnTo>
                    <a:pt x="67" y="44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38" name="Freeform 309"/>
            <p:cNvSpPr>
              <a:spLocks/>
            </p:cNvSpPr>
            <p:nvPr/>
          </p:nvSpPr>
          <p:spPr bwMode="auto">
            <a:xfrm>
              <a:off x="1752601" y="5480050"/>
              <a:ext cx="133350" cy="123825"/>
            </a:xfrm>
            <a:custGeom>
              <a:avLst/>
              <a:gdLst>
                <a:gd name="T0" fmla="*/ 133350 w 84"/>
                <a:gd name="T1" fmla="*/ 92075 h 78"/>
                <a:gd name="T2" fmla="*/ 133350 w 84"/>
                <a:gd name="T3" fmla="*/ 92075 h 78"/>
                <a:gd name="T4" fmla="*/ 131763 w 84"/>
                <a:gd name="T5" fmla="*/ 103188 h 78"/>
                <a:gd name="T6" fmla="*/ 127000 w 84"/>
                <a:gd name="T7" fmla="*/ 112713 h 78"/>
                <a:gd name="T8" fmla="*/ 119063 w 84"/>
                <a:gd name="T9" fmla="*/ 120650 h 78"/>
                <a:gd name="T10" fmla="*/ 112713 w 84"/>
                <a:gd name="T11" fmla="*/ 123825 h 78"/>
                <a:gd name="T12" fmla="*/ 109538 w 84"/>
                <a:gd name="T13" fmla="*/ 123825 h 78"/>
                <a:gd name="T14" fmla="*/ 23813 w 84"/>
                <a:gd name="T15" fmla="*/ 123825 h 78"/>
                <a:gd name="T16" fmla="*/ 23813 w 84"/>
                <a:gd name="T17" fmla="*/ 123825 h 78"/>
                <a:gd name="T18" fmla="*/ 19050 w 84"/>
                <a:gd name="T19" fmla="*/ 123825 h 78"/>
                <a:gd name="T20" fmla="*/ 12700 w 84"/>
                <a:gd name="T21" fmla="*/ 120650 h 78"/>
                <a:gd name="T22" fmla="*/ 4763 w 84"/>
                <a:gd name="T23" fmla="*/ 112713 h 78"/>
                <a:gd name="T24" fmla="*/ 1588 w 84"/>
                <a:gd name="T25" fmla="*/ 103188 h 78"/>
                <a:gd name="T26" fmla="*/ 0 w 84"/>
                <a:gd name="T27" fmla="*/ 92075 h 78"/>
                <a:gd name="T28" fmla="*/ 0 w 84"/>
                <a:gd name="T29" fmla="*/ 33338 h 78"/>
                <a:gd name="T30" fmla="*/ 0 w 84"/>
                <a:gd name="T31" fmla="*/ 33338 h 78"/>
                <a:gd name="T32" fmla="*/ 1588 w 84"/>
                <a:gd name="T33" fmla="*/ 19050 h 78"/>
                <a:gd name="T34" fmla="*/ 4763 w 84"/>
                <a:gd name="T35" fmla="*/ 9525 h 78"/>
                <a:gd name="T36" fmla="*/ 12700 w 84"/>
                <a:gd name="T37" fmla="*/ 3175 h 78"/>
                <a:gd name="T38" fmla="*/ 19050 w 84"/>
                <a:gd name="T39" fmla="*/ 1588 h 78"/>
                <a:gd name="T40" fmla="*/ 23813 w 84"/>
                <a:gd name="T41" fmla="*/ 0 h 78"/>
                <a:gd name="T42" fmla="*/ 109538 w 84"/>
                <a:gd name="T43" fmla="*/ 0 h 78"/>
                <a:gd name="T44" fmla="*/ 109538 w 84"/>
                <a:gd name="T45" fmla="*/ 0 h 78"/>
                <a:gd name="T46" fmla="*/ 112713 w 84"/>
                <a:gd name="T47" fmla="*/ 1588 h 78"/>
                <a:gd name="T48" fmla="*/ 119063 w 84"/>
                <a:gd name="T49" fmla="*/ 3175 h 78"/>
                <a:gd name="T50" fmla="*/ 127000 w 84"/>
                <a:gd name="T51" fmla="*/ 9525 h 78"/>
                <a:gd name="T52" fmla="*/ 131763 w 84"/>
                <a:gd name="T53" fmla="*/ 19050 h 78"/>
                <a:gd name="T54" fmla="*/ 133350 w 84"/>
                <a:gd name="T55" fmla="*/ 33338 h 78"/>
                <a:gd name="T56" fmla="*/ 133350 w 84"/>
                <a:gd name="T57" fmla="*/ 92075 h 7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84" h="78">
                  <a:moveTo>
                    <a:pt x="84" y="58"/>
                  </a:moveTo>
                  <a:lnTo>
                    <a:pt x="84" y="58"/>
                  </a:lnTo>
                  <a:lnTo>
                    <a:pt x="83" y="65"/>
                  </a:lnTo>
                  <a:lnTo>
                    <a:pt x="80" y="71"/>
                  </a:lnTo>
                  <a:lnTo>
                    <a:pt x="75" y="76"/>
                  </a:lnTo>
                  <a:lnTo>
                    <a:pt x="71" y="78"/>
                  </a:lnTo>
                  <a:lnTo>
                    <a:pt x="69" y="78"/>
                  </a:lnTo>
                  <a:lnTo>
                    <a:pt x="15" y="78"/>
                  </a:lnTo>
                  <a:lnTo>
                    <a:pt x="12" y="78"/>
                  </a:lnTo>
                  <a:lnTo>
                    <a:pt x="8" y="76"/>
                  </a:lnTo>
                  <a:lnTo>
                    <a:pt x="3" y="71"/>
                  </a:lnTo>
                  <a:lnTo>
                    <a:pt x="1" y="65"/>
                  </a:lnTo>
                  <a:lnTo>
                    <a:pt x="0" y="58"/>
                  </a:lnTo>
                  <a:lnTo>
                    <a:pt x="0" y="21"/>
                  </a:lnTo>
                  <a:lnTo>
                    <a:pt x="1" y="12"/>
                  </a:lnTo>
                  <a:lnTo>
                    <a:pt x="3" y="6"/>
                  </a:lnTo>
                  <a:lnTo>
                    <a:pt x="8" y="2"/>
                  </a:lnTo>
                  <a:lnTo>
                    <a:pt x="12" y="1"/>
                  </a:lnTo>
                  <a:lnTo>
                    <a:pt x="15" y="0"/>
                  </a:lnTo>
                  <a:lnTo>
                    <a:pt x="69" y="0"/>
                  </a:lnTo>
                  <a:lnTo>
                    <a:pt x="71" y="1"/>
                  </a:lnTo>
                  <a:lnTo>
                    <a:pt x="75" y="2"/>
                  </a:lnTo>
                  <a:lnTo>
                    <a:pt x="80" y="6"/>
                  </a:lnTo>
                  <a:lnTo>
                    <a:pt x="83" y="12"/>
                  </a:lnTo>
                  <a:lnTo>
                    <a:pt x="84" y="21"/>
                  </a:lnTo>
                  <a:lnTo>
                    <a:pt x="84" y="58"/>
                  </a:lnTo>
                  <a:close/>
                </a:path>
              </a:pathLst>
            </a:custGeom>
            <a:solidFill>
              <a:srgbClr val="282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39" name="Freeform 310"/>
            <p:cNvSpPr>
              <a:spLocks/>
            </p:cNvSpPr>
            <p:nvPr/>
          </p:nvSpPr>
          <p:spPr bwMode="auto">
            <a:xfrm>
              <a:off x="1757363" y="5484813"/>
              <a:ext cx="122238" cy="112713"/>
            </a:xfrm>
            <a:custGeom>
              <a:avLst/>
              <a:gdLst>
                <a:gd name="T0" fmla="*/ 122238 w 77"/>
                <a:gd name="T1" fmla="*/ 82550 h 71"/>
                <a:gd name="T2" fmla="*/ 122238 w 77"/>
                <a:gd name="T3" fmla="*/ 82550 h 71"/>
                <a:gd name="T4" fmla="*/ 120650 w 77"/>
                <a:gd name="T5" fmla="*/ 95250 h 71"/>
                <a:gd name="T6" fmla="*/ 115888 w 77"/>
                <a:gd name="T7" fmla="*/ 104775 h 71"/>
                <a:gd name="T8" fmla="*/ 107950 w 77"/>
                <a:gd name="T9" fmla="*/ 111125 h 71"/>
                <a:gd name="T10" fmla="*/ 100013 w 77"/>
                <a:gd name="T11" fmla="*/ 112713 h 71"/>
                <a:gd name="T12" fmla="*/ 22225 w 77"/>
                <a:gd name="T13" fmla="*/ 112713 h 71"/>
                <a:gd name="T14" fmla="*/ 22225 w 77"/>
                <a:gd name="T15" fmla="*/ 112713 h 71"/>
                <a:gd name="T16" fmla="*/ 14288 w 77"/>
                <a:gd name="T17" fmla="*/ 111125 h 71"/>
                <a:gd name="T18" fmla="*/ 6350 w 77"/>
                <a:gd name="T19" fmla="*/ 104775 h 71"/>
                <a:gd name="T20" fmla="*/ 3175 w 77"/>
                <a:gd name="T21" fmla="*/ 95250 h 71"/>
                <a:gd name="T22" fmla="*/ 0 w 77"/>
                <a:gd name="T23" fmla="*/ 82550 h 71"/>
                <a:gd name="T24" fmla="*/ 0 w 77"/>
                <a:gd name="T25" fmla="*/ 30163 h 71"/>
                <a:gd name="T26" fmla="*/ 0 w 77"/>
                <a:gd name="T27" fmla="*/ 30163 h 71"/>
                <a:gd name="T28" fmla="*/ 3175 w 77"/>
                <a:gd name="T29" fmla="*/ 19050 h 71"/>
                <a:gd name="T30" fmla="*/ 6350 w 77"/>
                <a:gd name="T31" fmla="*/ 11113 h 71"/>
                <a:gd name="T32" fmla="*/ 14288 w 77"/>
                <a:gd name="T33" fmla="*/ 4763 h 71"/>
                <a:gd name="T34" fmla="*/ 22225 w 77"/>
                <a:gd name="T35" fmla="*/ 0 h 71"/>
                <a:gd name="T36" fmla="*/ 100013 w 77"/>
                <a:gd name="T37" fmla="*/ 0 h 71"/>
                <a:gd name="T38" fmla="*/ 100013 w 77"/>
                <a:gd name="T39" fmla="*/ 0 h 71"/>
                <a:gd name="T40" fmla="*/ 107950 w 77"/>
                <a:gd name="T41" fmla="*/ 4763 h 71"/>
                <a:gd name="T42" fmla="*/ 115888 w 77"/>
                <a:gd name="T43" fmla="*/ 11113 h 71"/>
                <a:gd name="T44" fmla="*/ 120650 w 77"/>
                <a:gd name="T45" fmla="*/ 19050 h 71"/>
                <a:gd name="T46" fmla="*/ 122238 w 77"/>
                <a:gd name="T47" fmla="*/ 30163 h 71"/>
                <a:gd name="T48" fmla="*/ 122238 w 77"/>
                <a:gd name="T49" fmla="*/ 82550 h 7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77" h="71">
                  <a:moveTo>
                    <a:pt x="77" y="52"/>
                  </a:moveTo>
                  <a:lnTo>
                    <a:pt x="77" y="52"/>
                  </a:lnTo>
                  <a:lnTo>
                    <a:pt x="76" y="60"/>
                  </a:lnTo>
                  <a:lnTo>
                    <a:pt x="73" y="66"/>
                  </a:lnTo>
                  <a:lnTo>
                    <a:pt x="68" y="70"/>
                  </a:lnTo>
                  <a:lnTo>
                    <a:pt x="63" y="71"/>
                  </a:lnTo>
                  <a:lnTo>
                    <a:pt x="14" y="71"/>
                  </a:lnTo>
                  <a:lnTo>
                    <a:pt x="9" y="70"/>
                  </a:lnTo>
                  <a:lnTo>
                    <a:pt x="4" y="66"/>
                  </a:lnTo>
                  <a:lnTo>
                    <a:pt x="2" y="60"/>
                  </a:lnTo>
                  <a:lnTo>
                    <a:pt x="0" y="52"/>
                  </a:lnTo>
                  <a:lnTo>
                    <a:pt x="0" y="19"/>
                  </a:lnTo>
                  <a:lnTo>
                    <a:pt x="2" y="12"/>
                  </a:lnTo>
                  <a:lnTo>
                    <a:pt x="4" y="7"/>
                  </a:lnTo>
                  <a:lnTo>
                    <a:pt x="9" y="3"/>
                  </a:lnTo>
                  <a:lnTo>
                    <a:pt x="14" y="0"/>
                  </a:lnTo>
                  <a:lnTo>
                    <a:pt x="63" y="0"/>
                  </a:lnTo>
                  <a:lnTo>
                    <a:pt x="68" y="3"/>
                  </a:lnTo>
                  <a:lnTo>
                    <a:pt x="73" y="7"/>
                  </a:lnTo>
                  <a:lnTo>
                    <a:pt x="76" y="12"/>
                  </a:lnTo>
                  <a:lnTo>
                    <a:pt x="77" y="19"/>
                  </a:lnTo>
                  <a:lnTo>
                    <a:pt x="77" y="52"/>
                  </a:lnTo>
                  <a:close/>
                </a:path>
              </a:pathLst>
            </a:cu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40" name="Freeform 311"/>
            <p:cNvSpPr>
              <a:spLocks/>
            </p:cNvSpPr>
            <p:nvPr/>
          </p:nvSpPr>
          <p:spPr bwMode="auto">
            <a:xfrm>
              <a:off x="1755776" y="5484813"/>
              <a:ext cx="107950" cy="95250"/>
            </a:xfrm>
            <a:custGeom>
              <a:avLst/>
              <a:gdLst>
                <a:gd name="T0" fmla="*/ 107950 w 68"/>
                <a:gd name="T1" fmla="*/ 69850 h 60"/>
                <a:gd name="T2" fmla="*/ 107950 w 68"/>
                <a:gd name="T3" fmla="*/ 69850 h 60"/>
                <a:gd name="T4" fmla="*/ 106363 w 68"/>
                <a:gd name="T5" fmla="*/ 80963 h 60"/>
                <a:gd name="T6" fmla="*/ 101600 w 68"/>
                <a:gd name="T7" fmla="*/ 88900 h 60"/>
                <a:gd name="T8" fmla="*/ 96838 w 68"/>
                <a:gd name="T9" fmla="*/ 92075 h 60"/>
                <a:gd name="T10" fmla="*/ 87313 w 68"/>
                <a:gd name="T11" fmla="*/ 95250 h 60"/>
                <a:gd name="T12" fmla="*/ 20638 w 68"/>
                <a:gd name="T13" fmla="*/ 95250 h 60"/>
                <a:gd name="T14" fmla="*/ 20638 w 68"/>
                <a:gd name="T15" fmla="*/ 95250 h 60"/>
                <a:gd name="T16" fmla="*/ 12700 w 68"/>
                <a:gd name="T17" fmla="*/ 92075 h 60"/>
                <a:gd name="T18" fmla="*/ 6350 w 68"/>
                <a:gd name="T19" fmla="*/ 88900 h 60"/>
                <a:gd name="T20" fmla="*/ 1588 w 68"/>
                <a:gd name="T21" fmla="*/ 80963 h 60"/>
                <a:gd name="T22" fmla="*/ 0 w 68"/>
                <a:gd name="T23" fmla="*/ 69850 h 60"/>
                <a:gd name="T24" fmla="*/ 0 w 68"/>
                <a:gd name="T25" fmla="*/ 26988 h 60"/>
                <a:gd name="T26" fmla="*/ 0 w 68"/>
                <a:gd name="T27" fmla="*/ 26988 h 60"/>
                <a:gd name="T28" fmla="*/ 1588 w 68"/>
                <a:gd name="T29" fmla="*/ 15875 h 60"/>
                <a:gd name="T30" fmla="*/ 6350 w 68"/>
                <a:gd name="T31" fmla="*/ 7938 h 60"/>
                <a:gd name="T32" fmla="*/ 12700 w 68"/>
                <a:gd name="T33" fmla="*/ 3175 h 60"/>
                <a:gd name="T34" fmla="*/ 20638 w 68"/>
                <a:gd name="T35" fmla="*/ 0 h 60"/>
                <a:gd name="T36" fmla="*/ 87313 w 68"/>
                <a:gd name="T37" fmla="*/ 0 h 60"/>
                <a:gd name="T38" fmla="*/ 87313 w 68"/>
                <a:gd name="T39" fmla="*/ 0 h 60"/>
                <a:gd name="T40" fmla="*/ 96838 w 68"/>
                <a:gd name="T41" fmla="*/ 3175 h 60"/>
                <a:gd name="T42" fmla="*/ 101600 w 68"/>
                <a:gd name="T43" fmla="*/ 7938 h 60"/>
                <a:gd name="T44" fmla="*/ 106363 w 68"/>
                <a:gd name="T45" fmla="*/ 15875 h 60"/>
                <a:gd name="T46" fmla="*/ 107950 w 68"/>
                <a:gd name="T47" fmla="*/ 26988 h 60"/>
                <a:gd name="T48" fmla="*/ 107950 w 68"/>
                <a:gd name="T49" fmla="*/ 69850 h 6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68" h="60">
                  <a:moveTo>
                    <a:pt x="68" y="44"/>
                  </a:moveTo>
                  <a:lnTo>
                    <a:pt x="68" y="44"/>
                  </a:lnTo>
                  <a:lnTo>
                    <a:pt x="67" y="51"/>
                  </a:lnTo>
                  <a:lnTo>
                    <a:pt x="64" y="56"/>
                  </a:lnTo>
                  <a:lnTo>
                    <a:pt x="61" y="58"/>
                  </a:lnTo>
                  <a:lnTo>
                    <a:pt x="55" y="60"/>
                  </a:lnTo>
                  <a:lnTo>
                    <a:pt x="13" y="60"/>
                  </a:lnTo>
                  <a:lnTo>
                    <a:pt x="8" y="58"/>
                  </a:lnTo>
                  <a:lnTo>
                    <a:pt x="4" y="56"/>
                  </a:lnTo>
                  <a:lnTo>
                    <a:pt x="1" y="51"/>
                  </a:lnTo>
                  <a:lnTo>
                    <a:pt x="0" y="44"/>
                  </a:lnTo>
                  <a:lnTo>
                    <a:pt x="0" y="17"/>
                  </a:lnTo>
                  <a:lnTo>
                    <a:pt x="1" y="10"/>
                  </a:lnTo>
                  <a:lnTo>
                    <a:pt x="4" y="5"/>
                  </a:lnTo>
                  <a:lnTo>
                    <a:pt x="8" y="2"/>
                  </a:lnTo>
                  <a:lnTo>
                    <a:pt x="13" y="0"/>
                  </a:lnTo>
                  <a:lnTo>
                    <a:pt x="55" y="0"/>
                  </a:lnTo>
                  <a:lnTo>
                    <a:pt x="61" y="2"/>
                  </a:lnTo>
                  <a:lnTo>
                    <a:pt x="64" y="5"/>
                  </a:lnTo>
                  <a:lnTo>
                    <a:pt x="67" y="10"/>
                  </a:lnTo>
                  <a:lnTo>
                    <a:pt x="68" y="17"/>
                  </a:lnTo>
                  <a:lnTo>
                    <a:pt x="68" y="44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41" name="Freeform 312"/>
            <p:cNvSpPr>
              <a:spLocks/>
            </p:cNvSpPr>
            <p:nvPr/>
          </p:nvSpPr>
          <p:spPr bwMode="auto">
            <a:xfrm>
              <a:off x="1927226" y="5480050"/>
              <a:ext cx="136525" cy="123825"/>
            </a:xfrm>
            <a:custGeom>
              <a:avLst/>
              <a:gdLst>
                <a:gd name="T0" fmla="*/ 136525 w 86"/>
                <a:gd name="T1" fmla="*/ 92075 h 78"/>
                <a:gd name="T2" fmla="*/ 136525 w 86"/>
                <a:gd name="T3" fmla="*/ 92075 h 78"/>
                <a:gd name="T4" fmla="*/ 134938 w 86"/>
                <a:gd name="T5" fmla="*/ 103188 h 78"/>
                <a:gd name="T6" fmla="*/ 128588 w 86"/>
                <a:gd name="T7" fmla="*/ 112713 h 78"/>
                <a:gd name="T8" fmla="*/ 120650 w 86"/>
                <a:gd name="T9" fmla="*/ 120650 h 78"/>
                <a:gd name="T10" fmla="*/ 115888 w 86"/>
                <a:gd name="T11" fmla="*/ 123825 h 78"/>
                <a:gd name="T12" fmla="*/ 111125 w 86"/>
                <a:gd name="T13" fmla="*/ 123825 h 78"/>
                <a:gd name="T14" fmla="*/ 26988 w 86"/>
                <a:gd name="T15" fmla="*/ 123825 h 78"/>
                <a:gd name="T16" fmla="*/ 26988 w 86"/>
                <a:gd name="T17" fmla="*/ 123825 h 78"/>
                <a:gd name="T18" fmla="*/ 20638 w 86"/>
                <a:gd name="T19" fmla="*/ 123825 h 78"/>
                <a:gd name="T20" fmla="*/ 15875 w 86"/>
                <a:gd name="T21" fmla="*/ 120650 h 78"/>
                <a:gd name="T22" fmla="*/ 7938 w 86"/>
                <a:gd name="T23" fmla="*/ 112713 h 78"/>
                <a:gd name="T24" fmla="*/ 3175 w 86"/>
                <a:gd name="T25" fmla="*/ 103188 h 78"/>
                <a:gd name="T26" fmla="*/ 0 w 86"/>
                <a:gd name="T27" fmla="*/ 92075 h 78"/>
                <a:gd name="T28" fmla="*/ 0 w 86"/>
                <a:gd name="T29" fmla="*/ 33338 h 78"/>
                <a:gd name="T30" fmla="*/ 0 w 86"/>
                <a:gd name="T31" fmla="*/ 33338 h 78"/>
                <a:gd name="T32" fmla="*/ 3175 w 86"/>
                <a:gd name="T33" fmla="*/ 19050 h 78"/>
                <a:gd name="T34" fmla="*/ 7938 w 86"/>
                <a:gd name="T35" fmla="*/ 9525 h 78"/>
                <a:gd name="T36" fmla="*/ 15875 w 86"/>
                <a:gd name="T37" fmla="*/ 3175 h 78"/>
                <a:gd name="T38" fmla="*/ 20638 w 86"/>
                <a:gd name="T39" fmla="*/ 1588 h 78"/>
                <a:gd name="T40" fmla="*/ 26988 w 86"/>
                <a:gd name="T41" fmla="*/ 0 h 78"/>
                <a:gd name="T42" fmla="*/ 111125 w 86"/>
                <a:gd name="T43" fmla="*/ 0 h 78"/>
                <a:gd name="T44" fmla="*/ 111125 w 86"/>
                <a:gd name="T45" fmla="*/ 0 h 78"/>
                <a:gd name="T46" fmla="*/ 115888 w 86"/>
                <a:gd name="T47" fmla="*/ 1588 h 78"/>
                <a:gd name="T48" fmla="*/ 120650 w 86"/>
                <a:gd name="T49" fmla="*/ 3175 h 78"/>
                <a:gd name="T50" fmla="*/ 128588 w 86"/>
                <a:gd name="T51" fmla="*/ 9525 h 78"/>
                <a:gd name="T52" fmla="*/ 134938 w 86"/>
                <a:gd name="T53" fmla="*/ 19050 h 78"/>
                <a:gd name="T54" fmla="*/ 136525 w 86"/>
                <a:gd name="T55" fmla="*/ 33338 h 78"/>
                <a:gd name="T56" fmla="*/ 136525 w 86"/>
                <a:gd name="T57" fmla="*/ 92075 h 7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86" h="78">
                  <a:moveTo>
                    <a:pt x="86" y="58"/>
                  </a:moveTo>
                  <a:lnTo>
                    <a:pt x="86" y="58"/>
                  </a:lnTo>
                  <a:lnTo>
                    <a:pt x="85" y="65"/>
                  </a:lnTo>
                  <a:lnTo>
                    <a:pt x="81" y="71"/>
                  </a:lnTo>
                  <a:lnTo>
                    <a:pt x="76" y="76"/>
                  </a:lnTo>
                  <a:lnTo>
                    <a:pt x="73" y="78"/>
                  </a:lnTo>
                  <a:lnTo>
                    <a:pt x="70" y="78"/>
                  </a:lnTo>
                  <a:lnTo>
                    <a:pt x="17" y="78"/>
                  </a:lnTo>
                  <a:lnTo>
                    <a:pt x="13" y="78"/>
                  </a:lnTo>
                  <a:lnTo>
                    <a:pt x="10" y="76"/>
                  </a:lnTo>
                  <a:lnTo>
                    <a:pt x="5" y="71"/>
                  </a:lnTo>
                  <a:lnTo>
                    <a:pt x="2" y="65"/>
                  </a:lnTo>
                  <a:lnTo>
                    <a:pt x="0" y="58"/>
                  </a:lnTo>
                  <a:lnTo>
                    <a:pt x="0" y="21"/>
                  </a:lnTo>
                  <a:lnTo>
                    <a:pt x="2" y="12"/>
                  </a:lnTo>
                  <a:lnTo>
                    <a:pt x="5" y="6"/>
                  </a:lnTo>
                  <a:lnTo>
                    <a:pt x="10" y="2"/>
                  </a:lnTo>
                  <a:lnTo>
                    <a:pt x="13" y="1"/>
                  </a:lnTo>
                  <a:lnTo>
                    <a:pt x="17" y="0"/>
                  </a:lnTo>
                  <a:lnTo>
                    <a:pt x="70" y="0"/>
                  </a:lnTo>
                  <a:lnTo>
                    <a:pt x="73" y="1"/>
                  </a:lnTo>
                  <a:lnTo>
                    <a:pt x="76" y="2"/>
                  </a:lnTo>
                  <a:lnTo>
                    <a:pt x="81" y="6"/>
                  </a:lnTo>
                  <a:lnTo>
                    <a:pt x="85" y="12"/>
                  </a:lnTo>
                  <a:lnTo>
                    <a:pt x="86" y="21"/>
                  </a:lnTo>
                  <a:lnTo>
                    <a:pt x="86" y="58"/>
                  </a:lnTo>
                  <a:close/>
                </a:path>
              </a:pathLst>
            </a:custGeom>
            <a:solidFill>
              <a:srgbClr val="282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42" name="Freeform 313"/>
            <p:cNvSpPr>
              <a:spLocks/>
            </p:cNvSpPr>
            <p:nvPr/>
          </p:nvSpPr>
          <p:spPr bwMode="auto">
            <a:xfrm>
              <a:off x="1935163" y="5484813"/>
              <a:ext cx="120650" cy="112713"/>
            </a:xfrm>
            <a:custGeom>
              <a:avLst/>
              <a:gdLst>
                <a:gd name="T0" fmla="*/ 120650 w 76"/>
                <a:gd name="T1" fmla="*/ 82550 h 71"/>
                <a:gd name="T2" fmla="*/ 120650 w 76"/>
                <a:gd name="T3" fmla="*/ 82550 h 71"/>
                <a:gd name="T4" fmla="*/ 120650 w 76"/>
                <a:gd name="T5" fmla="*/ 95250 h 71"/>
                <a:gd name="T6" fmla="*/ 114300 w 76"/>
                <a:gd name="T7" fmla="*/ 104775 h 71"/>
                <a:gd name="T8" fmla="*/ 107950 w 76"/>
                <a:gd name="T9" fmla="*/ 111125 h 71"/>
                <a:gd name="T10" fmla="*/ 98425 w 76"/>
                <a:gd name="T11" fmla="*/ 112713 h 71"/>
                <a:gd name="T12" fmla="*/ 22225 w 76"/>
                <a:gd name="T13" fmla="*/ 112713 h 71"/>
                <a:gd name="T14" fmla="*/ 22225 w 76"/>
                <a:gd name="T15" fmla="*/ 112713 h 71"/>
                <a:gd name="T16" fmla="*/ 12700 w 76"/>
                <a:gd name="T17" fmla="*/ 111125 h 71"/>
                <a:gd name="T18" fmla="*/ 6350 w 76"/>
                <a:gd name="T19" fmla="*/ 104775 h 71"/>
                <a:gd name="T20" fmla="*/ 0 w 76"/>
                <a:gd name="T21" fmla="*/ 95250 h 71"/>
                <a:gd name="T22" fmla="*/ 0 w 76"/>
                <a:gd name="T23" fmla="*/ 82550 h 71"/>
                <a:gd name="T24" fmla="*/ 0 w 76"/>
                <a:gd name="T25" fmla="*/ 30163 h 71"/>
                <a:gd name="T26" fmla="*/ 0 w 76"/>
                <a:gd name="T27" fmla="*/ 30163 h 71"/>
                <a:gd name="T28" fmla="*/ 0 w 76"/>
                <a:gd name="T29" fmla="*/ 19050 h 71"/>
                <a:gd name="T30" fmla="*/ 6350 w 76"/>
                <a:gd name="T31" fmla="*/ 11113 h 71"/>
                <a:gd name="T32" fmla="*/ 12700 w 76"/>
                <a:gd name="T33" fmla="*/ 4763 h 71"/>
                <a:gd name="T34" fmla="*/ 22225 w 76"/>
                <a:gd name="T35" fmla="*/ 0 h 71"/>
                <a:gd name="T36" fmla="*/ 98425 w 76"/>
                <a:gd name="T37" fmla="*/ 0 h 71"/>
                <a:gd name="T38" fmla="*/ 98425 w 76"/>
                <a:gd name="T39" fmla="*/ 0 h 71"/>
                <a:gd name="T40" fmla="*/ 107950 w 76"/>
                <a:gd name="T41" fmla="*/ 4763 h 71"/>
                <a:gd name="T42" fmla="*/ 114300 w 76"/>
                <a:gd name="T43" fmla="*/ 11113 h 71"/>
                <a:gd name="T44" fmla="*/ 120650 w 76"/>
                <a:gd name="T45" fmla="*/ 19050 h 71"/>
                <a:gd name="T46" fmla="*/ 120650 w 76"/>
                <a:gd name="T47" fmla="*/ 30163 h 71"/>
                <a:gd name="T48" fmla="*/ 120650 w 76"/>
                <a:gd name="T49" fmla="*/ 82550 h 7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76" h="71">
                  <a:moveTo>
                    <a:pt x="76" y="52"/>
                  </a:moveTo>
                  <a:lnTo>
                    <a:pt x="76" y="52"/>
                  </a:lnTo>
                  <a:lnTo>
                    <a:pt x="76" y="60"/>
                  </a:lnTo>
                  <a:lnTo>
                    <a:pt x="72" y="66"/>
                  </a:lnTo>
                  <a:lnTo>
                    <a:pt x="68" y="70"/>
                  </a:lnTo>
                  <a:lnTo>
                    <a:pt x="62" y="71"/>
                  </a:lnTo>
                  <a:lnTo>
                    <a:pt x="14" y="71"/>
                  </a:lnTo>
                  <a:lnTo>
                    <a:pt x="8" y="70"/>
                  </a:lnTo>
                  <a:lnTo>
                    <a:pt x="4" y="66"/>
                  </a:lnTo>
                  <a:lnTo>
                    <a:pt x="0" y="60"/>
                  </a:lnTo>
                  <a:lnTo>
                    <a:pt x="0" y="52"/>
                  </a:lnTo>
                  <a:lnTo>
                    <a:pt x="0" y="19"/>
                  </a:lnTo>
                  <a:lnTo>
                    <a:pt x="0" y="12"/>
                  </a:lnTo>
                  <a:lnTo>
                    <a:pt x="4" y="7"/>
                  </a:lnTo>
                  <a:lnTo>
                    <a:pt x="8" y="3"/>
                  </a:lnTo>
                  <a:lnTo>
                    <a:pt x="14" y="0"/>
                  </a:lnTo>
                  <a:lnTo>
                    <a:pt x="62" y="0"/>
                  </a:lnTo>
                  <a:lnTo>
                    <a:pt x="68" y="3"/>
                  </a:lnTo>
                  <a:lnTo>
                    <a:pt x="72" y="7"/>
                  </a:lnTo>
                  <a:lnTo>
                    <a:pt x="76" y="12"/>
                  </a:lnTo>
                  <a:lnTo>
                    <a:pt x="76" y="19"/>
                  </a:lnTo>
                  <a:lnTo>
                    <a:pt x="76" y="52"/>
                  </a:lnTo>
                  <a:close/>
                </a:path>
              </a:pathLst>
            </a:cu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43" name="Freeform 314"/>
            <p:cNvSpPr>
              <a:spLocks/>
            </p:cNvSpPr>
            <p:nvPr/>
          </p:nvSpPr>
          <p:spPr bwMode="auto">
            <a:xfrm>
              <a:off x="1933576" y="5484813"/>
              <a:ext cx="106363" cy="95250"/>
            </a:xfrm>
            <a:custGeom>
              <a:avLst/>
              <a:gdLst>
                <a:gd name="T0" fmla="*/ 106363 w 67"/>
                <a:gd name="T1" fmla="*/ 69850 h 60"/>
                <a:gd name="T2" fmla="*/ 106363 w 67"/>
                <a:gd name="T3" fmla="*/ 69850 h 60"/>
                <a:gd name="T4" fmla="*/ 106363 w 67"/>
                <a:gd name="T5" fmla="*/ 80963 h 60"/>
                <a:gd name="T6" fmla="*/ 100013 w 67"/>
                <a:gd name="T7" fmla="*/ 88900 h 60"/>
                <a:gd name="T8" fmla="*/ 93663 w 67"/>
                <a:gd name="T9" fmla="*/ 92075 h 60"/>
                <a:gd name="T10" fmla="*/ 85725 w 67"/>
                <a:gd name="T11" fmla="*/ 95250 h 60"/>
                <a:gd name="T12" fmla="*/ 20638 w 67"/>
                <a:gd name="T13" fmla="*/ 95250 h 60"/>
                <a:gd name="T14" fmla="*/ 20638 w 67"/>
                <a:gd name="T15" fmla="*/ 95250 h 60"/>
                <a:gd name="T16" fmla="*/ 12700 w 67"/>
                <a:gd name="T17" fmla="*/ 92075 h 60"/>
                <a:gd name="T18" fmla="*/ 6350 w 67"/>
                <a:gd name="T19" fmla="*/ 88900 h 60"/>
                <a:gd name="T20" fmla="*/ 1588 w 67"/>
                <a:gd name="T21" fmla="*/ 80963 h 60"/>
                <a:gd name="T22" fmla="*/ 0 w 67"/>
                <a:gd name="T23" fmla="*/ 69850 h 60"/>
                <a:gd name="T24" fmla="*/ 0 w 67"/>
                <a:gd name="T25" fmla="*/ 26988 h 60"/>
                <a:gd name="T26" fmla="*/ 0 w 67"/>
                <a:gd name="T27" fmla="*/ 26988 h 60"/>
                <a:gd name="T28" fmla="*/ 1588 w 67"/>
                <a:gd name="T29" fmla="*/ 15875 h 60"/>
                <a:gd name="T30" fmla="*/ 6350 w 67"/>
                <a:gd name="T31" fmla="*/ 7938 h 60"/>
                <a:gd name="T32" fmla="*/ 12700 w 67"/>
                <a:gd name="T33" fmla="*/ 3175 h 60"/>
                <a:gd name="T34" fmla="*/ 20638 w 67"/>
                <a:gd name="T35" fmla="*/ 0 h 60"/>
                <a:gd name="T36" fmla="*/ 85725 w 67"/>
                <a:gd name="T37" fmla="*/ 0 h 60"/>
                <a:gd name="T38" fmla="*/ 85725 w 67"/>
                <a:gd name="T39" fmla="*/ 0 h 60"/>
                <a:gd name="T40" fmla="*/ 93663 w 67"/>
                <a:gd name="T41" fmla="*/ 3175 h 60"/>
                <a:gd name="T42" fmla="*/ 100013 w 67"/>
                <a:gd name="T43" fmla="*/ 7938 h 60"/>
                <a:gd name="T44" fmla="*/ 106363 w 67"/>
                <a:gd name="T45" fmla="*/ 15875 h 60"/>
                <a:gd name="T46" fmla="*/ 106363 w 67"/>
                <a:gd name="T47" fmla="*/ 26988 h 60"/>
                <a:gd name="T48" fmla="*/ 106363 w 67"/>
                <a:gd name="T49" fmla="*/ 69850 h 6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67" h="60">
                  <a:moveTo>
                    <a:pt x="67" y="44"/>
                  </a:moveTo>
                  <a:lnTo>
                    <a:pt x="67" y="44"/>
                  </a:lnTo>
                  <a:lnTo>
                    <a:pt x="67" y="51"/>
                  </a:lnTo>
                  <a:lnTo>
                    <a:pt x="63" y="56"/>
                  </a:lnTo>
                  <a:lnTo>
                    <a:pt x="59" y="58"/>
                  </a:lnTo>
                  <a:lnTo>
                    <a:pt x="54" y="60"/>
                  </a:lnTo>
                  <a:lnTo>
                    <a:pt x="13" y="60"/>
                  </a:lnTo>
                  <a:lnTo>
                    <a:pt x="8" y="58"/>
                  </a:lnTo>
                  <a:lnTo>
                    <a:pt x="4" y="56"/>
                  </a:lnTo>
                  <a:lnTo>
                    <a:pt x="1" y="51"/>
                  </a:lnTo>
                  <a:lnTo>
                    <a:pt x="0" y="44"/>
                  </a:lnTo>
                  <a:lnTo>
                    <a:pt x="0" y="17"/>
                  </a:lnTo>
                  <a:lnTo>
                    <a:pt x="1" y="10"/>
                  </a:lnTo>
                  <a:lnTo>
                    <a:pt x="4" y="5"/>
                  </a:lnTo>
                  <a:lnTo>
                    <a:pt x="8" y="2"/>
                  </a:lnTo>
                  <a:lnTo>
                    <a:pt x="13" y="0"/>
                  </a:lnTo>
                  <a:lnTo>
                    <a:pt x="54" y="0"/>
                  </a:lnTo>
                  <a:lnTo>
                    <a:pt x="59" y="2"/>
                  </a:lnTo>
                  <a:lnTo>
                    <a:pt x="63" y="5"/>
                  </a:lnTo>
                  <a:lnTo>
                    <a:pt x="67" y="10"/>
                  </a:lnTo>
                  <a:lnTo>
                    <a:pt x="67" y="17"/>
                  </a:lnTo>
                  <a:lnTo>
                    <a:pt x="67" y="44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44" name="Freeform 315"/>
            <p:cNvSpPr>
              <a:spLocks/>
            </p:cNvSpPr>
            <p:nvPr/>
          </p:nvSpPr>
          <p:spPr bwMode="auto">
            <a:xfrm>
              <a:off x="1573213" y="5629275"/>
              <a:ext cx="136525" cy="122238"/>
            </a:xfrm>
            <a:custGeom>
              <a:avLst/>
              <a:gdLst>
                <a:gd name="T0" fmla="*/ 136525 w 86"/>
                <a:gd name="T1" fmla="*/ 90488 h 77"/>
                <a:gd name="T2" fmla="*/ 136525 w 86"/>
                <a:gd name="T3" fmla="*/ 90488 h 77"/>
                <a:gd name="T4" fmla="*/ 134938 w 86"/>
                <a:gd name="T5" fmla="*/ 101600 h 77"/>
                <a:gd name="T6" fmla="*/ 128588 w 86"/>
                <a:gd name="T7" fmla="*/ 112713 h 77"/>
                <a:gd name="T8" fmla="*/ 120650 w 86"/>
                <a:gd name="T9" fmla="*/ 120650 h 77"/>
                <a:gd name="T10" fmla="*/ 115888 w 86"/>
                <a:gd name="T11" fmla="*/ 122238 h 77"/>
                <a:gd name="T12" fmla="*/ 111125 w 86"/>
                <a:gd name="T13" fmla="*/ 122238 h 77"/>
                <a:gd name="T14" fmla="*/ 26988 w 86"/>
                <a:gd name="T15" fmla="*/ 122238 h 77"/>
                <a:gd name="T16" fmla="*/ 26988 w 86"/>
                <a:gd name="T17" fmla="*/ 122238 h 77"/>
                <a:gd name="T18" fmla="*/ 20638 w 86"/>
                <a:gd name="T19" fmla="*/ 122238 h 77"/>
                <a:gd name="T20" fmla="*/ 15875 w 86"/>
                <a:gd name="T21" fmla="*/ 120650 h 77"/>
                <a:gd name="T22" fmla="*/ 7938 w 86"/>
                <a:gd name="T23" fmla="*/ 112713 h 77"/>
                <a:gd name="T24" fmla="*/ 3175 w 86"/>
                <a:gd name="T25" fmla="*/ 101600 h 77"/>
                <a:gd name="T26" fmla="*/ 0 w 86"/>
                <a:gd name="T27" fmla="*/ 90488 h 77"/>
                <a:gd name="T28" fmla="*/ 0 w 86"/>
                <a:gd name="T29" fmla="*/ 31750 h 77"/>
                <a:gd name="T30" fmla="*/ 0 w 86"/>
                <a:gd name="T31" fmla="*/ 31750 h 77"/>
                <a:gd name="T32" fmla="*/ 3175 w 86"/>
                <a:gd name="T33" fmla="*/ 17463 h 77"/>
                <a:gd name="T34" fmla="*/ 7938 w 86"/>
                <a:gd name="T35" fmla="*/ 7938 h 77"/>
                <a:gd name="T36" fmla="*/ 15875 w 86"/>
                <a:gd name="T37" fmla="*/ 1588 h 77"/>
                <a:gd name="T38" fmla="*/ 20638 w 86"/>
                <a:gd name="T39" fmla="*/ 0 h 77"/>
                <a:gd name="T40" fmla="*/ 26988 w 86"/>
                <a:gd name="T41" fmla="*/ 0 h 77"/>
                <a:gd name="T42" fmla="*/ 111125 w 86"/>
                <a:gd name="T43" fmla="*/ 0 h 77"/>
                <a:gd name="T44" fmla="*/ 111125 w 86"/>
                <a:gd name="T45" fmla="*/ 0 h 77"/>
                <a:gd name="T46" fmla="*/ 115888 w 86"/>
                <a:gd name="T47" fmla="*/ 0 h 77"/>
                <a:gd name="T48" fmla="*/ 120650 w 86"/>
                <a:gd name="T49" fmla="*/ 1588 h 77"/>
                <a:gd name="T50" fmla="*/ 128588 w 86"/>
                <a:gd name="T51" fmla="*/ 7938 h 77"/>
                <a:gd name="T52" fmla="*/ 134938 w 86"/>
                <a:gd name="T53" fmla="*/ 17463 h 77"/>
                <a:gd name="T54" fmla="*/ 136525 w 86"/>
                <a:gd name="T55" fmla="*/ 31750 h 77"/>
                <a:gd name="T56" fmla="*/ 136525 w 86"/>
                <a:gd name="T57" fmla="*/ 90488 h 7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86" h="77">
                  <a:moveTo>
                    <a:pt x="86" y="57"/>
                  </a:moveTo>
                  <a:lnTo>
                    <a:pt x="86" y="57"/>
                  </a:lnTo>
                  <a:lnTo>
                    <a:pt x="85" y="64"/>
                  </a:lnTo>
                  <a:lnTo>
                    <a:pt x="81" y="71"/>
                  </a:lnTo>
                  <a:lnTo>
                    <a:pt x="76" y="76"/>
                  </a:lnTo>
                  <a:lnTo>
                    <a:pt x="73" y="77"/>
                  </a:lnTo>
                  <a:lnTo>
                    <a:pt x="70" y="77"/>
                  </a:lnTo>
                  <a:lnTo>
                    <a:pt x="17" y="77"/>
                  </a:lnTo>
                  <a:lnTo>
                    <a:pt x="13" y="77"/>
                  </a:lnTo>
                  <a:lnTo>
                    <a:pt x="10" y="76"/>
                  </a:lnTo>
                  <a:lnTo>
                    <a:pt x="5" y="71"/>
                  </a:lnTo>
                  <a:lnTo>
                    <a:pt x="2" y="64"/>
                  </a:lnTo>
                  <a:lnTo>
                    <a:pt x="0" y="57"/>
                  </a:lnTo>
                  <a:lnTo>
                    <a:pt x="0" y="20"/>
                  </a:lnTo>
                  <a:lnTo>
                    <a:pt x="2" y="11"/>
                  </a:lnTo>
                  <a:lnTo>
                    <a:pt x="5" y="5"/>
                  </a:lnTo>
                  <a:lnTo>
                    <a:pt x="10" y="1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70" y="0"/>
                  </a:lnTo>
                  <a:lnTo>
                    <a:pt x="73" y="0"/>
                  </a:lnTo>
                  <a:lnTo>
                    <a:pt x="76" y="1"/>
                  </a:lnTo>
                  <a:lnTo>
                    <a:pt x="81" y="5"/>
                  </a:lnTo>
                  <a:lnTo>
                    <a:pt x="85" y="11"/>
                  </a:lnTo>
                  <a:lnTo>
                    <a:pt x="86" y="20"/>
                  </a:lnTo>
                  <a:lnTo>
                    <a:pt x="86" y="57"/>
                  </a:lnTo>
                  <a:close/>
                </a:path>
              </a:pathLst>
            </a:custGeom>
            <a:solidFill>
              <a:srgbClr val="282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45" name="Freeform 316"/>
            <p:cNvSpPr>
              <a:spLocks/>
            </p:cNvSpPr>
            <p:nvPr/>
          </p:nvSpPr>
          <p:spPr bwMode="auto">
            <a:xfrm>
              <a:off x="1581151" y="5635625"/>
              <a:ext cx="120650" cy="109538"/>
            </a:xfrm>
            <a:custGeom>
              <a:avLst/>
              <a:gdLst>
                <a:gd name="T0" fmla="*/ 120650 w 76"/>
                <a:gd name="T1" fmla="*/ 79375 h 69"/>
                <a:gd name="T2" fmla="*/ 120650 w 76"/>
                <a:gd name="T3" fmla="*/ 79375 h 69"/>
                <a:gd name="T4" fmla="*/ 120650 w 76"/>
                <a:gd name="T5" fmla="*/ 92075 h 69"/>
                <a:gd name="T6" fmla="*/ 114300 w 76"/>
                <a:gd name="T7" fmla="*/ 101600 h 69"/>
                <a:gd name="T8" fmla="*/ 107950 w 76"/>
                <a:gd name="T9" fmla="*/ 107950 h 69"/>
                <a:gd name="T10" fmla="*/ 98425 w 76"/>
                <a:gd name="T11" fmla="*/ 109538 h 69"/>
                <a:gd name="T12" fmla="*/ 22225 w 76"/>
                <a:gd name="T13" fmla="*/ 109538 h 69"/>
                <a:gd name="T14" fmla="*/ 22225 w 76"/>
                <a:gd name="T15" fmla="*/ 109538 h 69"/>
                <a:gd name="T16" fmla="*/ 12700 w 76"/>
                <a:gd name="T17" fmla="*/ 107950 h 69"/>
                <a:gd name="T18" fmla="*/ 6350 w 76"/>
                <a:gd name="T19" fmla="*/ 101600 h 69"/>
                <a:gd name="T20" fmla="*/ 0 w 76"/>
                <a:gd name="T21" fmla="*/ 92075 h 69"/>
                <a:gd name="T22" fmla="*/ 0 w 76"/>
                <a:gd name="T23" fmla="*/ 79375 h 69"/>
                <a:gd name="T24" fmla="*/ 0 w 76"/>
                <a:gd name="T25" fmla="*/ 26988 h 69"/>
                <a:gd name="T26" fmla="*/ 0 w 76"/>
                <a:gd name="T27" fmla="*/ 26988 h 69"/>
                <a:gd name="T28" fmla="*/ 0 w 76"/>
                <a:gd name="T29" fmla="*/ 17463 h 69"/>
                <a:gd name="T30" fmla="*/ 6350 w 76"/>
                <a:gd name="T31" fmla="*/ 7938 h 69"/>
                <a:gd name="T32" fmla="*/ 12700 w 76"/>
                <a:gd name="T33" fmla="*/ 1588 h 69"/>
                <a:gd name="T34" fmla="*/ 22225 w 76"/>
                <a:gd name="T35" fmla="*/ 0 h 69"/>
                <a:gd name="T36" fmla="*/ 98425 w 76"/>
                <a:gd name="T37" fmla="*/ 0 h 69"/>
                <a:gd name="T38" fmla="*/ 98425 w 76"/>
                <a:gd name="T39" fmla="*/ 0 h 69"/>
                <a:gd name="T40" fmla="*/ 107950 w 76"/>
                <a:gd name="T41" fmla="*/ 1588 h 69"/>
                <a:gd name="T42" fmla="*/ 114300 w 76"/>
                <a:gd name="T43" fmla="*/ 7938 h 69"/>
                <a:gd name="T44" fmla="*/ 120650 w 76"/>
                <a:gd name="T45" fmla="*/ 17463 h 69"/>
                <a:gd name="T46" fmla="*/ 120650 w 76"/>
                <a:gd name="T47" fmla="*/ 26988 h 69"/>
                <a:gd name="T48" fmla="*/ 120650 w 76"/>
                <a:gd name="T49" fmla="*/ 79375 h 6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76" h="69">
                  <a:moveTo>
                    <a:pt x="76" y="50"/>
                  </a:moveTo>
                  <a:lnTo>
                    <a:pt x="76" y="50"/>
                  </a:lnTo>
                  <a:lnTo>
                    <a:pt x="76" y="58"/>
                  </a:lnTo>
                  <a:lnTo>
                    <a:pt x="72" y="64"/>
                  </a:lnTo>
                  <a:lnTo>
                    <a:pt x="68" y="68"/>
                  </a:lnTo>
                  <a:lnTo>
                    <a:pt x="62" y="69"/>
                  </a:lnTo>
                  <a:lnTo>
                    <a:pt x="14" y="69"/>
                  </a:lnTo>
                  <a:lnTo>
                    <a:pt x="8" y="68"/>
                  </a:lnTo>
                  <a:lnTo>
                    <a:pt x="4" y="64"/>
                  </a:lnTo>
                  <a:lnTo>
                    <a:pt x="0" y="58"/>
                  </a:lnTo>
                  <a:lnTo>
                    <a:pt x="0" y="50"/>
                  </a:lnTo>
                  <a:lnTo>
                    <a:pt x="0" y="17"/>
                  </a:lnTo>
                  <a:lnTo>
                    <a:pt x="0" y="11"/>
                  </a:lnTo>
                  <a:lnTo>
                    <a:pt x="4" y="5"/>
                  </a:lnTo>
                  <a:lnTo>
                    <a:pt x="8" y="1"/>
                  </a:lnTo>
                  <a:lnTo>
                    <a:pt x="14" y="0"/>
                  </a:lnTo>
                  <a:lnTo>
                    <a:pt x="62" y="0"/>
                  </a:lnTo>
                  <a:lnTo>
                    <a:pt x="68" y="1"/>
                  </a:lnTo>
                  <a:lnTo>
                    <a:pt x="72" y="5"/>
                  </a:lnTo>
                  <a:lnTo>
                    <a:pt x="76" y="11"/>
                  </a:lnTo>
                  <a:lnTo>
                    <a:pt x="76" y="17"/>
                  </a:lnTo>
                  <a:lnTo>
                    <a:pt x="76" y="50"/>
                  </a:lnTo>
                  <a:close/>
                </a:path>
              </a:pathLst>
            </a:cu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46" name="Freeform 317"/>
            <p:cNvSpPr>
              <a:spLocks/>
            </p:cNvSpPr>
            <p:nvPr/>
          </p:nvSpPr>
          <p:spPr bwMode="auto">
            <a:xfrm>
              <a:off x="1579563" y="5634038"/>
              <a:ext cx="106363" cy="95250"/>
            </a:xfrm>
            <a:custGeom>
              <a:avLst/>
              <a:gdLst>
                <a:gd name="T0" fmla="*/ 106363 w 67"/>
                <a:gd name="T1" fmla="*/ 69850 h 60"/>
                <a:gd name="T2" fmla="*/ 106363 w 67"/>
                <a:gd name="T3" fmla="*/ 69850 h 60"/>
                <a:gd name="T4" fmla="*/ 106363 w 67"/>
                <a:gd name="T5" fmla="*/ 79375 h 60"/>
                <a:gd name="T6" fmla="*/ 100013 w 67"/>
                <a:gd name="T7" fmla="*/ 87313 h 60"/>
                <a:gd name="T8" fmla="*/ 93663 w 67"/>
                <a:gd name="T9" fmla="*/ 93663 h 60"/>
                <a:gd name="T10" fmla="*/ 85725 w 67"/>
                <a:gd name="T11" fmla="*/ 95250 h 60"/>
                <a:gd name="T12" fmla="*/ 20638 w 67"/>
                <a:gd name="T13" fmla="*/ 95250 h 60"/>
                <a:gd name="T14" fmla="*/ 20638 w 67"/>
                <a:gd name="T15" fmla="*/ 95250 h 60"/>
                <a:gd name="T16" fmla="*/ 12700 w 67"/>
                <a:gd name="T17" fmla="*/ 93663 h 60"/>
                <a:gd name="T18" fmla="*/ 6350 w 67"/>
                <a:gd name="T19" fmla="*/ 87313 h 60"/>
                <a:gd name="T20" fmla="*/ 1588 w 67"/>
                <a:gd name="T21" fmla="*/ 79375 h 60"/>
                <a:gd name="T22" fmla="*/ 0 w 67"/>
                <a:gd name="T23" fmla="*/ 69850 h 60"/>
                <a:gd name="T24" fmla="*/ 0 w 67"/>
                <a:gd name="T25" fmla="*/ 25400 h 60"/>
                <a:gd name="T26" fmla="*/ 0 w 67"/>
                <a:gd name="T27" fmla="*/ 25400 h 60"/>
                <a:gd name="T28" fmla="*/ 1588 w 67"/>
                <a:gd name="T29" fmla="*/ 15875 h 60"/>
                <a:gd name="T30" fmla="*/ 6350 w 67"/>
                <a:gd name="T31" fmla="*/ 7938 h 60"/>
                <a:gd name="T32" fmla="*/ 12700 w 67"/>
                <a:gd name="T33" fmla="*/ 1588 h 60"/>
                <a:gd name="T34" fmla="*/ 20638 w 67"/>
                <a:gd name="T35" fmla="*/ 0 h 60"/>
                <a:gd name="T36" fmla="*/ 85725 w 67"/>
                <a:gd name="T37" fmla="*/ 0 h 60"/>
                <a:gd name="T38" fmla="*/ 85725 w 67"/>
                <a:gd name="T39" fmla="*/ 0 h 60"/>
                <a:gd name="T40" fmla="*/ 93663 w 67"/>
                <a:gd name="T41" fmla="*/ 1588 h 60"/>
                <a:gd name="T42" fmla="*/ 100013 w 67"/>
                <a:gd name="T43" fmla="*/ 7938 h 60"/>
                <a:gd name="T44" fmla="*/ 106363 w 67"/>
                <a:gd name="T45" fmla="*/ 15875 h 60"/>
                <a:gd name="T46" fmla="*/ 106363 w 67"/>
                <a:gd name="T47" fmla="*/ 25400 h 60"/>
                <a:gd name="T48" fmla="*/ 106363 w 67"/>
                <a:gd name="T49" fmla="*/ 69850 h 6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67" h="60">
                  <a:moveTo>
                    <a:pt x="67" y="44"/>
                  </a:moveTo>
                  <a:lnTo>
                    <a:pt x="67" y="44"/>
                  </a:lnTo>
                  <a:lnTo>
                    <a:pt x="67" y="50"/>
                  </a:lnTo>
                  <a:lnTo>
                    <a:pt x="63" y="55"/>
                  </a:lnTo>
                  <a:lnTo>
                    <a:pt x="59" y="59"/>
                  </a:lnTo>
                  <a:lnTo>
                    <a:pt x="54" y="60"/>
                  </a:lnTo>
                  <a:lnTo>
                    <a:pt x="13" y="60"/>
                  </a:lnTo>
                  <a:lnTo>
                    <a:pt x="8" y="59"/>
                  </a:lnTo>
                  <a:lnTo>
                    <a:pt x="4" y="55"/>
                  </a:lnTo>
                  <a:lnTo>
                    <a:pt x="1" y="50"/>
                  </a:lnTo>
                  <a:lnTo>
                    <a:pt x="0" y="44"/>
                  </a:lnTo>
                  <a:lnTo>
                    <a:pt x="0" y="16"/>
                  </a:lnTo>
                  <a:lnTo>
                    <a:pt x="1" y="10"/>
                  </a:lnTo>
                  <a:lnTo>
                    <a:pt x="4" y="5"/>
                  </a:lnTo>
                  <a:lnTo>
                    <a:pt x="8" y="1"/>
                  </a:lnTo>
                  <a:lnTo>
                    <a:pt x="13" y="0"/>
                  </a:lnTo>
                  <a:lnTo>
                    <a:pt x="54" y="0"/>
                  </a:lnTo>
                  <a:lnTo>
                    <a:pt x="59" y="1"/>
                  </a:lnTo>
                  <a:lnTo>
                    <a:pt x="63" y="5"/>
                  </a:lnTo>
                  <a:lnTo>
                    <a:pt x="67" y="10"/>
                  </a:lnTo>
                  <a:lnTo>
                    <a:pt x="67" y="16"/>
                  </a:lnTo>
                  <a:lnTo>
                    <a:pt x="67" y="44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47" name="Freeform 318"/>
            <p:cNvSpPr>
              <a:spLocks/>
            </p:cNvSpPr>
            <p:nvPr/>
          </p:nvSpPr>
          <p:spPr bwMode="auto">
            <a:xfrm>
              <a:off x="1752601" y="5629275"/>
              <a:ext cx="133350" cy="122238"/>
            </a:xfrm>
            <a:custGeom>
              <a:avLst/>
              <a:gdLst>
                <a:gd name="T0" fmla="*/ 133350 w 84"/>
                <a:gd name="T1" fmla="*/ 90488 h 77"/>
                <a:gd name="T2" fmla="*/ 133350 w 84"/>
                <a:gd name="T3" fmla="*/ 90488 h 77"/>
                <a:gd name="T4" fmla="*/ 131763 w 84"/>
                <a:gd name="T5" fmla="*/ 101600 h 77"/>
                <a:gd name="T6" fmla="*/ 127000 w 84"/>
                <a:gd name="T7" fmla="*/ 112713 h 77"/>
                <a:gd name="T8" fmla="*/ 119063 w 84"/>
                <a:gd name="T9" fmla="*/ 120650 h 77"/>
                <a:gd name="T10" fmla="*/ 112713 w 84"/>
                <a:gd name="T11" fmla="*/ 122238 h 77"/>
                <a:gd name="T12" fmla="*/ 109538 w 84"/>
                <a:gd name="T13" fmla="*/ 122238 h 77"/>
                <a:gd name="T14" fmla="*/ 23813 w 84"/>
                <a:gd name="T15" fmla="*/ 122238 h 77"/>
                <a:gd name="T16" fmla="*/ 23813 w 84"/>
                <a:gd name="T17" fmla="*/ 122238 h 77"/>
                <a:gd name="T18" fmla="*/ 19050 w 84"/>
                <a:gd name="T19" fmla="*/ 122238 h 77"/>
                <a:gd name="T20" fmla="*/ 12700 w 84"/>
                <a:gd name="T21" fmla="*/ 120650 h 77"/>
                <a:gd name="T22" fmla="*/ 4763 w 84"/>
                <a:gd name="T23" fmla="*/ 112713 h 77"/>
                <a:gd name="T24" fmla="*/ 1588 w 84"/>
                <a:gd name="T25" fmla="*/ 101600 h 77"/>
                <a:gd name="T26" fmla="*/ 0 w 84"/>
                <a:gd name="T27" fmla="*/ 90488 h 77"/>
                <a:gd name="T28" fmla="*/ 0 w 84"/>
                <a:gd name="T29" fmla="*/ 31750 h 77"/>
                <a:gd name="T30" fmla="*/ 0 w 84"/>
                <a:gd name="T31" fmla="*/ 31750 h 77"/>
                <a:gd name="T32" fmla="*/ 1588 w 84"/>
                <a:gd name="T33" fmla="*/ 17463 h 77"/>
                <a:gd name="T34" fmla="*/ 4763 w 84"/>
                <a:gd name="T35" fmla="*/ 7938 h 77"/>
                <a:gd name="T36" fmla="*/ 12700 w 84"/>
                <a:gd name="T37" fmla="*/ 1588 h 77"/>
                <a:gd name="T38" fmla="*/ 19050 w 84"/>
                <a:gd name="T39" fmla="*/ 0 h 77"/>
                <a:gd name="T40" fmla="*/ 23813 w 84"/>
                <a:gd name="T41" fmla="*/ 0 h 77"/>
                <a:gd name="T42" fmla="*/ 109538 w 84"/>
                <a:gd name="T43" fmla="*/ 0 h 77"/>
                <a:gd name="T44" fmla="*/ 109538 w 84"/>
                <a:gd name="T45" fmla="*/ 0 h 77"/>
                <a:gd name="T46" fmla="*/ 112713 w 84"/>
                <a:gd name="T47" fmla="*/ 0 h 77"/>
                <a:gd name="T48" fmla="*/ 119063 w 84"/>
                <a:gd name="T49" fmla="*/ 1588 h 77"/>
                <a:gd name="T50" fmla="*/ 127000 w 84"/>
                <a:gd name="T51" fmla="*/ 7938 h 77"/>
                <a:gd name="T52" fmla="*/ 131763 w 84"/>
                <a:gd name="T53" fmla="*/ 17463 h 77"/>
                <a:gd name="T54" fmla="*/ 133350 w 84"/>
                <a:gd name="T55" fmla="*/ 31750 h 77"/>
                <a:gd name="T56" fmla="*/ 133350 w 84"/>
                <a:gd name="T57" fmla="*/ 90488 h 7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84" h="77">
                  <a:moveTo>
                    <a:pt x="84" y="57"/>
                  </a:moveTo>
                  <a:lnTo>
                    <a:pt x="84" y="57"/>
                  </a:lnTo>
                  <a:lnTo>
                    <a:pt x="83" y="64"/>
                  </a:lnTo>
                  <a:lnTo>
                    <a:pt x="80" y="71"/>
                  </a:lnTo>
                  <a:lnTo>
                    <a:pt x="75" y="76"/>
                  </a:lnTo>
                  <a:lnTo>
                    <a:pt x="71" y="77"/>
                  </a:lnTo>
                  <a:lnTo>
                    <a:pt x="69" y="77"/>
                  </a:lnTo>
                  <a:lnTo>
                    <a:pt x="15" y="77"/>
                  </a:lnTo>
                  <a:lnTo>
                    <a:pt x="12" y="77"/>
                  </a:lnTo>
                  <a:lnTo>
                    <a:pt x="8" y="76"/>
                  </a:lnTo>
                  <a:lnTo>
                    <a:pt x="3" y="71"/>
                  </a:lnTo>
                  <a:lnTo>
                    <a:pt x="1" y="64"/>
                  </a:lnTo>
                  <a:lnTo>
                    <a:pt x="0" y="57"/>
                  </a:lnTo>
                  <a:lnTo>
                    <a:pt x="0" y="20"/>
                  </a:lnTo>
                  <a:lnTo>
                    <a:pt x="1" y="11"/>
                  </a:lnTo>
                  <a:lnTo>
                    <a:pt x="3" y="5"/>
                  </a:lnTo>
                  <a:lnTo>
                    <a:pt x="8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69" y="0"/>
                  </a:lnTo>
                  <a:lnTo>
                    <a:pt x="71" y="0"/>
                  </a:lnTo>
                  <a:lnTo>
                    <a:pt x="75" y="1"/>
                  </a:lnTo>
                  <a:lnTo>
                    <a:pt x="80" y="5"/>
                  </a:lnTo>
                  <a:lnTo>
                    <a:pt x="83" y="11"/>
                  </a:lnTo>
                  <a:lnTo>
                    <a:pt x="84" y="20"/>
                  </a:lnTo>
                  <a:lnTo>
                    <a:pt x="84" y="57"/>
                  </a:lnTo>
                  <a:close/>
                </a:path>
              </a:pathLst>
            </a:custGeom>
            <a:solidFill>
              <a:srgbClr val="282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48" name="Freeform 319"/>
            <p:cNvSpPr>
              <a:spLocks/>
            </p:cNvSpPr>
            <p:nvPr/>
          </p:nvSpPr>
          <p:spPr bwMode="auto">
            <a:xfrm>
              <a:off x="1757363" y="5635625"/>
              <a:ext cx="122238" cy="109538"/>
            </a:xfrm>
            <a:custGeom>
              <a:avLst/>
              <a:gdLst>
                <a:gd name="T0" fmla="*/ 122238 w 77"/>
                <a:gd name="T1" fmla="*/ 79375 h 69"/>
                <a:gd name="T2" fmla="*/ 122238 w 77"/>
                <a:gd name="T3" fmla="*/ 79375 h 69"/>
                <a:gd name="T4" fmla="*/ 120650 w 77"/>
                <a:gd name="T5" fmla="*/ 92075 h 69"/>
                <a:gd name="T6" fmla="*/ 115888 w 77"/>
                <a:gd name="T7" fmla="*/ 101600 h 69"/>
                <a:gd name="T8" fmla="*/ 107950 w 77"/>
                <a:gd name="T9" fmla="*/ 107950 h 69"/>
                <a:gd name="T10" fmla="*/ 100013 w 77"/>
                <a:gd name="T11" fmla="*/ 109538 h 69"/>
                <a:gd name="T12" fmla="*/ 22225 w 77"/>
                <a:gd name="T13" fmla="*/ 109538 h 69"/>
                <a:gd name="T14" fmla="*/ 22225 w 77"/>
                <a:gd name="T15" fmla="*/ 109538 h 69"/>
                <a:gd name="T16" fmla="*/ 14288 w 77"/>
                <a:gd name="T17" fmla="*/ 107950 h 69"/>
                <a:gd name="T18" fmla="*/ 6350 w 77"/>
                <a:gd name="T19" fmla="*/ 101600 h 69"/>
                <a:gd name="T20" fmla="*/ 3175 w 77"/>
                <a:gd name="T21" fmla="*/ 92075 h 69"/>
                <a:gd name="T22" fmla="*/ 0 w 77"/>
                <a:gd name="T23" fmla="*/ 79375 h 69"/>
                <a:gd name="T24" fmla="*/ 0 w 77"/>
                <a:gd name="T25" fmla="*/ 26988 h 69"/>
                <a:gd name="T26" fmla="*/ 0 w 77"/>
                <a:gd name="T27" fmla="*/ 26988 h 69"/>
                <a:gd name="T28" fmla="*/ 3175 w 77"/>
                <a:gd name="T29" fmla="*/ 17463 h 69"/>
                <a:gd name="T30" fmla="*/ 6350 w 77"/>
                <a:gd name="T31" fmla="*/ 7938 h 69"/>
                <a:gd name="T32" fmla="*/ 14288 w 77"/>
                <a:gd name="T33" fmla="*/ 1588 h 69"/>
                <a:gd name="T34" fmla="*/ 22225 w 77"/>
                <a:gd name="T35" fmla="*/ 0 h 69"/>
                <a:gd name="T36" fmla="*/ 100013 w 77"/>
                <a:gd name="T37" fmla="*/ 0 h 69"/>
                <a:gd name="T38" fmla="*/ 100013 w 77"/>
                <a:gd name="T39" fmla="*/ 0 h 69"/>
                <a:gd name="T40" fmla="*/ 107950 w 77"/>
                <a:gd name="T41" fmla="*/ 1588 h 69"/>
                <a:gd name="T42" fmla="*/ 115888 w 77"/>
                <a:gd name="T43" fmla="*/ 7938 h 69"/>
                <a:gd name="T44" fmla="*/ 120650 w 77"/>
                <a:gd name="T45" fmla="*/ 17463 h 69"/>
                <a:gd name="T46" fmla="*/ 122238 w 77"/>
                <a:gd name="T47" fmla="*/ 26988 h 69"/>
                <a:gd name="T48" fmla="*/ 122238 w 77"/>
                <a:gd name="T49" fmla="*/ 79375 h 6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77" h="69">
                  <a:moveTo>
                    <a:pt x="77" y="50"/>
                  </a:moveTo>
                  <a:lnTo>
                    <a:pt x="77" y="50"/>
                  </a:lnTo>
                  <a:lnTo>
                    <a:pt x="76" y="58"/>
                  </a:lnTo>
                  <a:lnTo>
                    <a:pt x="73" y="64"/>
                  </a:lnTo>
                  <a:lnTo>
                    <a:pt x="68" y="68"/>
                  </a:lnTo>
                  <a:lnTo>
                    <a:pt x="63" y="69"/>
                  </a:lnTo>
                  <a:lnTo>
                    <a:pt x="14" y="69"/>
                  </a:lnTo>
                  <a:lnTo>
                    <a:pt x="9" y="68"/>
                  </a:lnTo>
                  <a:lnTo>
                    <a:pt x="4" y="64"/>
                  </a:lnTo>
                  <a:lnTo>
                    <a:pt x="2" y="58"/>
                  </a:lnTo>
                  <a:lnTo>
                    <a:pt x="0" y="50"/>
                  </a:lnTo>
                  <a:lnTo>
                    <a:pt x="0" y="17"/>
                  </a:lnTo>
                  <a:lnTo>
                    <a:pt x="2" y="11"/>
                  </a:lnTo>
                  <a:lnTo>
                    <a:pt x="4" y="5"/>
                  </a:lnTo>
                  <a:lnTo>
                    <a:pt x="9" y="1"/>
                  </a:lnTo>
                  <a:lnTo>
                    <a:pt x="14" y="0"/>
                  </a:lnTo>
                  <a:lnTo>
                    <a:pt x="63" y="0"/>
                  </a:lnTo>
                  <a:lnTo>
                    <a:pt x="68" y="1"/>
                  </a:lnTo>
                  <a:lnTo>
                    <a:pt x="73" y="5"/>
                  </a:lnTo>
                  <a:lnTo>
                    <a:pt x="76" y="11"/>
                  </a:lnTo>
                  <a:lnTo>
                    <a:pt x="77" y="17"/>
                  </a:lnTo>
                  <a:lnTo>
                    <a:pt x="77" y="50"/>
                  </a:lnTo>
                  <a:close/>
                </a:path>
              </a:pathLst>
            </a:cu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49" name="Freeform 320"/>
            <p:cNvSpPr>
              <a:spLocks/>
            </p:cNvSpPr>
            <p:nvPr/>
          </p:nvSpPr>
          <p:spPr bwMode="auto">
            <a:xfrm>
              <a:off x="1755776" y="5634038"/>
              <a:ext cx="107950" cy="95250"/>
            </a:xfrm>
            <a:custGeom>
              <a:avLst/>
              <a:gdLst>
                <a:gd name="T0" fmla="*/ 107950 w 68"/>
                <a:gd name="T1" fmla="*/ 69850 h 60"/>
                <a:gd name="T2" fmla="*/ 107950 w 68"/>
                <a:gd name="T3" fmla="*/ 69850 h 60"/>
                <a:gd name="T4" fmla="*/ 106363 w 68"/>
                <a:gd name="T5" fmla="*/ 79375 h 60"/>
                <a:gd name="T6" fmla="*/ 101600 w 68"/>
                <a:gd name="T7" fmla="*/ 87313 h 60"/>
                <a:gd name="T8" fmla="*/ 96838 w 68"/>
                <a:gd name="T9" fmla="*/ 93663 h 60"/>
                <a:gd name="T10" fmla="*/ 87313 w 68"/>
                <a:gd name="T11" fmla="*/ 95250 h 60"/>
                <a:gd name="T12" fmla="*/ 20638 w 68"/>
                <a:gd name="T13" fmla="*/ 95250 h 60"/>
                <a:gd name="T14" fmla="*/ 20638 w 68"/>
                <a:gd name="T15" fmla="*/ 95250 h 60"/>
                <a:gd name="T16" fmla="*/ 12700 w 68"/>
                <a:gd name="T17" fmla="*/ 93663 h 60"/>
                <a:gd name="T18" fmla="*/ 6350 w 68"/>
                <a:gd name="T19" fmla="*/ 87313 h 60"/>
                <a:gd name="T20" fmla="*/ 1588 w 68"/>
                <a:gd name="T21" fmla="*/ 79375 h 60"/>
                <a:gd name="T22" fmla="*/ 0 w 68"/>
                <a:gd name="T23" fmla="*/ 69850 h 60"/>
                <a:gd name="T24" fmla="*/ 0 w 68"/>
                <a:gd name="T25" fmla="*/ 25400 h 60"/>
                <a:gd name="T26" fmla="*/ 0 w 68"/>
                <a:gd name="T27" fmla="*/ 25400 h 60"/>
                <a:gd name="T28" fmla="*/ 1588 w 68"/>
                <a:gd name="T29" fmla="*/ 15875 h 60"/>
                <a:gd name="T30" fmla="*/ 6350 w 68"/>
                <a:gd name="T31" fmla="*/ 7938 h 60"/>
                <a:gd name="T32" fmla="*/ 12700 w 68"/>
                <a:gd name="T33" fmla="*/ 1588 h 60"/>
                <a:gd name="T34" fmla="*/ 20638 w 68"/>
                <a:gd name="T35" fmla="*/ 0 h 60"/>
                <a:gd name="T36" fmla="*/ 87313 w 68"/>
                <a:gd name="T37" fmla="*/ 0 h 60"/>
                <a:gd name="T38" fmla="*/ 87313 w 68"/>
                <a:gd name="T39" fmla="*/ 0 h 60"/>
                <a:gd name="T40" fmla="*/ 96838 w 68"/>
                <a:gd name="T41" fmla="*/ 1588 h 60"/>
                <a:gd name="T42" fmla="*/ 101600 w 68"/>
                <a:gd name="T43" fmla="*/ 7938 h 60"/>
                <a:gd name="T44" fmla="*/ 106363 w 68"/>
                <a:gd name="T45" fmla="*/ 15875 h 60"/>
                <a:gd name="T46" fmla="*/ 107950 w 68"/>
                <a:gd name="T47" fmla="*/ 25400 h 60"/>
                <a:gd name="T48" fmla="*/ 107950 w 68"/>
                <a:gd name="T49" fmla="*/ 69850 h 6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68" h="60">
                  <a:moveTo>
                    <a:pt x="68" y="44"/>
                  </a:moveTo>
                  <a:lnTo>
                    <a:pt x="68" y="44"/>
                  </a:lnTo>
                  <a:lnTo>
                    <a:pt x="67" y="50"/>
                  </a:lnTo>
                  <a:lnTo>
                    <a:pt x="64" y="55"/>
                  </a:lnTo>
                  <a:lnTo>
                    <a:pt x="61" y="59"/>
                  </a:lnTo>
                  <a:lnTo>
                    <a:pt x="55" y="60"/>
                  </a:lnTo>
                  <a:lnTo>
                    <a:pt x="13" y="60"/>
                  </a:lnTo>
                  <a:lnTo>
                    <a:pt x="8" y="59"/>
                  </a:lnTo>
                  <a:lnTo>
                    <a:pt x="4" y="55"/>
                  </a:lnTo>
                  <a:lnTo>
                    <a:pt x="1" y="50"/>
                  </a:lnTo>
                  <a:lnTo>
                    <a:pt x="0" y="44"/>
                  </a:lnTo>
                  <a:lnTo>
                    <a:pt x="0" y="16"/>
                  </a:lnTo>
                  <a:lnTo>
                    <a:pt x="1" y="10"/>
                  </a:lnTo>
                  <a:lnTo>
                    <a:pt x="4" y="5"/>
                  </a:lnTo>
                  <a:lnTo>
                    <a:pt x="8" y="1"/>
                  </a:lnTo>
                  <a:lnTo>
                    <a:pt x="13" y="0"/>
                  </a:lnTo>
                  <a:lnTo>
                    <a:pt x="55" y="0"/>
                  </a:lnTo>
                  <a:lnTo>
                    <a:pt x="61" y="1"/>
                  </a:lnTo>
                  <a:lnTo>
                    <a:pt x="64" y="5"/>
                  </a:lnTo>
                  <a:lnTo>
                    <a:pt x="67" y="10"/>
                  </a:lnTo>
                  <a:lnTo>
                    <a:pt x="68" y="16"/>
                  </a:lnTo>
                  <a:lnTo>
                    <a:pt x="68" y="44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50" name="Freeform 321"/>
            <p:cNvSpPr>
              <a:spLocks/>
            </p:cNvSpPr>
            <p:nvPr/>
          </p:nvSpPr>
          <p:spPr bwMode="auto">
            <a:xfrm>
              <a:off x="1927226" y="5629275"/>
              <a:ext cx="136525" cy="122238"/>
            </a:xfrm>
            <a:custGeom>
              <a:avLst/>
              <a:gdLst>
                <a:gd name="T0" fmla="*/ 136525 w 86"/>
                <a:gd name="T1" fmla="*/ 90488 h 77"/>
                <a:gd name="T2" fmla="*/ 136525 w 86"/>
                <a:gd name="T3" fmla="*/ 90488 h 77"/>
                <a:gd name="T4" fmla="*/ 134938 w 86"/>
                <a:gd name="T5" fmla="*/ 101600 h 77"/>
                <a:gd name="T6" fmla="*/ 128588 w 86"/>
                <a:gd name="T7" fmla="*/ 112713 h 77"/>
                <a:gd name="T8" fmla="*/ 120650 w 86"/>
                <a:gd name="T9" fmla="*/ 120650 h 77"/>
                <a:gd name="T10" fmla="*/ 115888 w 86"/>
                <a:gd name="T11" fmla="*/ 122238 h 77"/>
                <a:gd name="T12" fmla="*/ 111125 w 86"/>
                <a:gd name="T13" fmla="*/ 122238 h 77"/>
                <a:gd name="T14" fmla="*/ 26988 w 86"/>
                <a:gd name="T15" fmla="*/ 122238 h 77"/>
                <a:gd name="T16" fmla="*/ 26988 w 86"/>
                <a:gd name="T17" fmla="*/ 122238 h 77"/>
                <a:gd name="T18" fmla="*/ 20638 w 86"/>
                <a:gd name="T19" fmla="*/ 122238 h 77"/>
                <a:gd name="T20" fmla="*/ 15875 w 86"/>
                <a:gd name="T21" fmla="*/ 120650 h 77"/>
                <a:gd name="T22" fmla="*/ 7938 w 86"/>
                <a:gd name="T23" fmla="*/ 112713 h 77"/>
                <a:gd name="T24" fmla="*/ 3175 w 86"/>
                <a:gd name="T25" fmla="*/ 101600 h 77"/>
                <a:gd name="T26" fmla="*/ 0 w 86"/>
                <a:gd name="T27" fmla="*/ 90488 h 77"/>
                <a:gd name="T28" fmla="*/ 0 w 86"/>
                <a:gd name="T29" fmla="*/ 31750 h 77"/>
                <a:gd name="T30" fmla="*/ 0 w 86"/>
                <a:gd name="T31" fmla="*/ 31750 h 77"/>
                <a:gd name="T32" fmla="*/ 3175 w 86"/>
                <a:gd name="T33" fmla="*/ 17463 h 77"/>
                <a:gd name="T34" fmla="*/ 7938 w 86"/>
                <a:gd name="T35" fmla="*/ 7938 h 77"/>
                <a:gd name="T36" fmla="*/ 15875 w 86"/>
                <a:gd name="T37" fmla="*/ 1588 h 77"/>
                <a:gd name="T38" fmla="*/ 20638 w 86"/>
                <a:gd name="T39" fmla="*/ 0 h 77"/>
                <a:gd name="T40" fmla="*/ 26988 w 86"/>
                <a:gd name="T41" fmla="*/ 0 h 77"/>
                <a:gd name="T42" fmla="*/ 111125 w 86"/>
                <a:gd name="T43" fmla="*/ 0 h 77"/>
                <a:gd name="T44" fmla="*/ 111125 w 86"/>
                <a:gd name="T45" fmla="*/ 0 h 77"/>
                <a:gd name="T46" fmla="*/ 115888 w 86"/>
                <a:gd name="T47" fmla="*/ 0 h 77"/>
                <a:gd name="T48" fmla="*/ 120650 w 86"/>
                <a:gd name="T49" fmla="*/ 1588 h 77"/>
                <a:gd name="T50" fmla="*/ 128588 w 86"/>
                <a:gd name="T51" fmla="*/ 7938 h 77"/>
                <a:gd name="T52" fmla="*/ 134938 w 86"/>
                <a:gd name="T53" fmla="*/ 17463 h 77"/>
                <a:gd name="T54" fmla="*/ 136525 w 86"/>
                <a:gd name="T55" fmla="*/ 31750 h 77"/>
                <a:gd name="T56" fmla="*/ 136525 w 86"/>
                <a:gd name="T57" fmla="*/ 90488 h 7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86" h="77">
                  <a:moveTo>
                    <a:pt x="86" y="57"/>
                  </a:moveTo>
                  <a:lnTo>
                    <a:pt x="86" y="57"/>
                  </a:lnTo>
                  <a:lnTo>
                    <a:pt x="85" y="64"/>
                  </a:lnTo>
                  <a:lnTo>
                    <a:pt x="81" y="71"/>
                  </a:lnTo>
                  <a:lnTo>
                    <a:pt x="76" y="76"/>
                  </a:lnTo>
                  <a:lnTo>
                    <a:pt x="73" y="77"/>
                  </a:lnTo>
                  <a:lnTo>
                    <a:pt x="70" y="77"/>
                  </a:lnTo>
                  <a:lnTo>
                    <a:pt x="17" y="77"/>
                  </a:lnTo>
                  <a:lnTo>
                    <a:pt x="13" y="77"/>
                  </a:lnTo>
                  <a:lnTo>
                    <a:pt x="10" y="76"/>
                  </a:lnTo>
                  <a:lnTo>
                    <a:pt x="5" y="71"/>
                  </a:lnTo>
                  <a:lnTo>
                    <a:pt x="2" y="64"/>
                  </a:lnTo>
                  <a:lnTo>
                    <a:pt x="0" y="57"/>
                  </a:lnTo>
                  <a:lnTo>
                    <a:pt x="0" y="20"/>
                  </a:lnTo>
                  <a:lnTo>
                    <a:pt x="2" y="11"/>
                  </a:lnTo>
                  <a:lnTo>
                    <a:pt x="5" y="5"/>
                  </a:lnTo>
                  <a:lnTo>
                    <a:pt x="10" y="1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70" y="0"/>
                  </a:lnTo>
                  <a:lnTo>
                    <a:pt x="73" y="0"/>
                  </a:lnTo>
                  <a:lnTo>
                    <a:pt x="76" y="1"/>
                  </a:lnTo>
                  <a:lnTo>
                    <a:pt x="81" y="5"/>
                  </a:lnTo>
                  <a:lnTo>
                    <a:pt x="85" y="11"/>
                  </a:lnTo>
                  <a:lnTo>
                    <a:pt x="86" y="20"/>
                  </a:lnTo>
                  <a:lnTo>
                    <a:pt x="86" y="57"/>
                  </a:lnTo>
                  <a:close/>
                </a:path>
              </a:pathLst>
            </a:custGeom>
            <a:solidFill>
              <a:srgbClr val="282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51" name="Freeform 322"/>
            <p:cNvSpPr>
              <a:spLocks/>
            </p:cNvSpPr>
            <p:nvPr/>
          </p:nvSpPr>
          <p:spPr bwMode="auto">
            <a:xfrm>
              <a:off x="1935163" y="5635625"/>
              <a:ext cx="120650" cy="109538"/>
            </a:xfrm>
            <a:custGeom>
              <a:avLst/>
              <a:gdLst>
                <a:gd name="T0" fmla="*/ 120650 w 76"/>
                <a:gd name="T1" fmla="*/ 79375 h 69"/>
                <a:gd name="T2" fmla="*/ 120650 w 76"/>
                <a:gd name="T3" fmla="*/ 79375 h 69"/>
                <a:gd name="T4" fmla="*/ 120650 w 76"/>
                <a:gd name="T5" fmla="*/ 92075 h 69"/>
                <a:gd name="T6" fmla="*/ 114300 w 76"/>
                <a:gd name="T7" fmla="*/ 101600 h 69"/>
                <a:gd name="T8" fmla="*/ 107950 w 76"/>
                <a:gd name="T9" fmla="*/ 107950 h 69"/>
                <a:gd name="T10" fmla="*/ 98425 w 76"/>
                <a:gd name="T11" fmla="*/ 109538 h 69"/>
                <a:gd name="T12" fmla="*/ 22225 w 76"/>
                <a:gd name="T13" fmla="*/ 109538 h 69"/>
                <a:gd name="T14" fmla="*/ 22225 w 76"/>
                <a:gd name="T15" fmla="*/ 109538 h 69"/>
                <a:gd name="T16" fmla="*/ 12700 w 76"/>
                <a:gd name="T17" fmla="*/ 107950 h 69"/>
                <a:gd name="T18" fmla="*/ 6350 w 76"/>
                <a:gd name="T19" fmla="*/ 101600 h 69"/>
                <a:gd name="T20" fmla="*/ 0 w 76"/>
                <a:gd name="T21" fmla="*/ 92075 h 69"/>
                <a:gd name="T22" fmla="*/ 0 w 76"/>
                <a:gd name="T23" fmla="*/ 79375 h 69"/>
                <a:gd name="T24" fmla="*/ 0 w 76"/>
                <a:gd name="T25" fmla="*/ 26988 h 69"/>
                <a:gd name="T26" fmla="*/ 0 w 76"/>
                <a:gd name="T27" fmla="*/ 26988 h 69"/>
                <a:gd name="T28" fmla="*/ 0 w 76"/>
                <a:gd name="T29" fmla="*/ 17463 h 69"/>
                <a:gd name="T30" fmla="*/ 6350 w 76"/>
                <a:gd name="T31" fmla="*/ 7938 h 69"/>
                <a:gd name="T32" fmla="*/ 12700 w 76"/>
                <a:gd name="T33" fmla="*/ 1588 h 69"/>
                <a:gd name="T34" fmla="*/ 22225 w 76"/>
                <a:gd name="T35" fmla="*/ 0 h 69"/>
                <a:gd name="T36" fmla="*/ 98425 w 76"/>
                <a:gd name="T37" fmla="*/ 0 h 69"/>
                <a:gd name="T38" fmla="*/ 98425 w 76"/>
                <a:gd name="T39" fmla="*/ 0 h 69"/>
                <a:gd name="T40" fmla="*/ 107950 w 76"/>
                <a:gd name="T41" fmla="*/ 1588 h 69"/>
                <a:gd name="T42" fmla="*/ 114300 w 76"/>
                <a:gd name="T43" fmla="*/ 7938 h 69"/>
                <a:gd name="T44" fmla="*/ 120650 w 76"/>
                <a:gd name="T45" fmla="*/ 17463 h 69"/>
                <a:gd name="T46" fmla="*/ 120650 w 76"/>
                <a:gd name="T47" fmla="*/ 26988 h 69"/>
                <a:gd name="T48" fmla="*/ 120650 w 76"/>
                <a:gd name="T49" fmla="*/ 79375 h 6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76" h="69">
                  <a:moveTo>
                    <a:pt x="76" y="50"/>
                  </a:moveTo>
                  <a:lnTo>
                    <a:pt x="76" y="50"/>
                  </a:lnTo>
                  <a:lnTo>
                    <a:pt x="76" y="58"/>
                  </a:lnTo>
                  <a:lnTo>
                    <a:pt x="72" y="64"/>
                  </a:lnTo>
                  <a:lnTo>
                    <a:pt x="68" y="68"/>
                  </a:lnTo>
                  <a:lnTo>
                    <a:pt x="62" y="69"/>
                  </a:lnTo>
                  <a:lnTo>
                    <a:pt x="14" y="69"/>
                  </a:lnTo>
                  <a:lnTo>
                    <a:pt x="8" y="68"/>
                  </a:lnTo>
                  <a:lnTo>
                    <a:pt x="4" y="64"/>
                  </a:lnTo>
                  <a:lnTo>
                    <a:pt x="0" y="58"/>
                  </a:lnTo>
                  <a:lnTo>
                    <a:pt x="0" y="50"/>
                  </a:lnTo>
                  <a:lnTo>
                    <a:pt x="0" y="17"/>
                  </a:lnTo>
                  <a:lnTo>
                    <a:pt x="0" y="11"/>
                  </a:lnTo>
                  <a:lnTo>
                    <a:pt x="4" y="5"/>
                  </a:lnTo>
                  <a:lnTo>
                    <a:pt x="8" y="1"/>
                  </a:lnTo>
                  <a:lnTo>
                    <a:pt x="14" y="0"/>
                  </a:lnTo>
                  <a:lnTo>
                    <a:pt x="62" y="0"/>
                  </a:lnTo>
                  <a:lnTo>
                    <a:pt x="68" y="1"/>
                  </a:lnTo>
                  <a:lnTo>
                    <a:pt x="72" y="5"/>
                  </a:lnTo>
                  <a:lnTo>
                    <a:pt x="76" y="11"/>
                  </a:lnTo>
                  <a:lnTo>
                    <a:pt x="76" y="17"/>
                  </a:lnTo>
                  <a:lnTo>
                    <a:pt x="76" y="50"/>
                  </a:lnTo>
                  <a:close/>
                </a:path>
              </a:pathLst>
            </a:cu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52" name="Freeform 323"/>
            <p:cNvSpPr>
              <a:spLocks/>
            </p:cNvSpPr>
            <p:nvPr/>
          </p:nvSpPr>
          <p:spPr bwMode="auto">
            <a:xfrm>
              <a:off x="1933576" y="5634038"/>
              <a:ext cx="106363" cy="95250"/>
            </a:xfrm>
            <a:custGeom>
              <a:avLst/>
              <a:gdLst>
                <a:gd name="T0" fmla="*/ 106363 w 67"/>
                <a:gd name="T1" fmla="*/ 69850 h 60"/>
                <a:gd name="T2" fmla="*/ 106363 w 67"/>
                <a:gd name="T3" fmla="*/ 69850 h 60"/>
                <a:gd name="T4" fmla="*/ 106363 w 67"/>
                <a:gd name="T5" fmla="*/ 79375 h 60"/>
                <a:gd name="T6" fmla="*/ 100013 w 67"/>
                <a:gd name="T7" fmla="*/ 87313 h 60"/>
                <a:gd name="T8" fmla="*/ 93663 w 67"/>
                <a:gd name="T9" fmla="*/ 93663 h 60"/>
                <a:gd name="T10" fmla="*/ 85725 w 67"/>
                <a:gd name="T11" fmla="*/ 95250 h 60"/>
                <a:gd name="T12" fmla="*/ 20638 w 67"/>
                <a:gd name="T13" fmla="*/ 95250 h 60"/>
                <a:gd name="T14" fmla="*/ 20638 w 67"/>
                <a:gd name="T15" fmla="*/ 95250 h 60"/>
                <a:gd name="T16" fmla="*/ 12700 w 67"/>
                <a:gd name="T17" fmla="*/ 93663 h 60"/>
                <a:gd name="T18" fmla="*/ 6350 w 67"/>
                <a:gd name="T19" fmla="*/ 87313 h 60"/>
                <a:gd name="T20" fmla="*/ 1588 w 67"/>
                <a:gd name="T21" fmla="*/ 79375 h 60"/>
                <a:gd name="T22" fmla="*/ 0 w 67"/>
                <a:gd name="T23" fmla="*/ 69850 h 60"/>
                <a:gd name="T24" fmla="*/ 0 w 67"/>
                <a:gd name="T25" fmla="*/ 25400 h 60"/>
                <a:gd name="T26" fmla="*/ 0 w 67"/>
                <a:gd name="T27" fmla="*/ 25400 h 60"/>
                <a:gd name="T28" fmla="*/ 1588 w 67"/>
                <a:gd name="T29" fmla="*/ 15875 h 60"/>
                <a:gd name="T30" fmla="*/ 6350 w 67"/>
                <a:gd name="T31" fmla="*/ 7938 h 60"/>
                <a:gd name="T32" fmla="*/ 12700 w 67"/>
                <a:gd name="T33" fmla="*/ 1588 h 60"/>
                <a:gd name="T34" fmla="*/ 20638 w 67"/>
                <a:gd name="T35" fmla="*/ 0 h 60"/>
                <a:gd name="T36" fmla="*/ 85725 w 67"/>
                <a:gd name="T37" fmla="*/ 0 h 60"/>
                <a:gd name="T38" fmla="*/ 85725 w 67"/>
                <a:gd name="T39" fmla="*/ 0 h 60"/>
                <a:gd name="T40" fmla="*/ 93663 w 67"/>
                <a:gd name="T41" fmla="*/ 1588 h 60"/>
                <a:gd name="T42" fmla="*/ 100013 w 67"/>
                <a:gd name="T43" fmla="*/ 7938 h 60"/>
                <a:gd name="T44" fmla="*/ 106363 w 67"/>
                <a:gd name="T45" fmla="*/ 15875 h 60"/>
                <a:gd name="T46" fmla="*/ 106363 w 67"/>
                <a:gd name="T47" fmla="*/ 25400 h 60"/>
                <a:gd name="T48" fmla="*/ 106363 w 67"/>
                <a:gd name="T49" fmla="*/ 69850 h 6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67" h="60">
                  <a:moveTo>
                    <a:pt x="67" y="44"/>
                  </a:moveTo>
                  <a:lnTo>
                    <a:pt x="67" y="44"/>
                  </a:lnTo>
                  <a:lnTo>
                    <a:pt x="67" y="50"/>
                  </a:lnTo>
                  <a:lnTo>
                    <a:pt x="63" y="55"/>
                  </a:lnTo>
                  <a:lnTo>
                    <a:pt x="59" y="59"/>
                  </a:lnTo>
                  <a:lnTo>
                    <a:pt x="54" y="60"/>
                  </a:lnTo>
                  <a:lnTo>
                    <a:pt x="13" y="60"/>
                  </a:lnTo>
                  <a:lnTo>
                    <a:pt x="8" y="59"/>
                  </a:lnTo>
                  <a:lnTo>
                    <a:pt x="4" y="55"/>
                  </a:lnTo>
                  <a:lnTo>
                    <a:pt x="1" y="50"/>
                  </a:lnTo>
                  <a:lnTo>
                    <a:pt x="0" y="44"/>
                  </a:lnTo>
                  <a:lnTo>
                    <a:pt x="0" y="16"/>
                  </a:lnTo>
                  <a:lnTo>
                    <a:pt x="1" y="10"/>
                  </a:lnTo>
                  <a:lnTo>
                    <a:pt x="4" y="5"/>
                  </a:lnTo>
                  <a:lnTo>
                    <a:pt x="8" y="1"/>
                  </a:lnTo>
                  <a:lnTo>
                    <a:pt x="13" y="0"/>
                  </a:lnTo>
                  <a:lnTo>
                    <a:pt x="54" y="0"/>
                  </a:lnTo>
                  <a:lnTo>
                    <a:pt x="59" y="1"/>
                  </a:lnTo>
                  <a:lnTo>
                    <a:pt x="63" y="5"/>
                  </a:lnTo>
                  <a:lnTo>
                    <a:pt x="67" y="10"/>
                  </a:lnTo>
                  <a:lnTo>
                    <a:pt x="67" y="16"/>
                  </a:lnTo>
                  <a:lnTo>
                    <a:pt x="67" y="44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53" name="Freeform 339"/>
            <p:cNvSpPr>
              <a:spLocks/>
            </p:cNvSpPr>
            <p:nvPr/>
          </p:nvSpPr>
          <p:spPr bwMode="auto">
            <a:xfrm>
              <a:off x="2141538" y="5187950"/>
              <a:ext cx="9525" cy="566738"/>
            </a:xfrm>
            <a:custGeom>
              <a:avLst/>
              <a:gdLst>
                <a:gd name="T0" fmla="*/ 9525 w 6"/>
                <a:gd name="T1" fmla="*/ 555625 h 357"/>
                <a:gd name="T2" fmla="*/ 9525 w 6"/>
                <a:gd name="T3" fmla="*/ 555625 h 357"/>
                <a:gd name="T4" fmla="*/ 7938 w 6"/>
                <a:gd name="T5" fmla="*/ 565150 h 357"/>
                <a:gd name="T6" fmla="*/ 6350 w 6"/>
                <a:gd name="T7" fmla="*/ 566738 h 357"/>
                <a:gd name="T8" fmla="*/ 4763 w 6"/>
                <a:gd name="T9" fmla="*/ 566738 h 357"/>
                <a:gd name="T10" fmla="*/ 4763 w 6"/>
                <a:gd name="T11" fmla="*/ 566738 h 357"/>
                <a:gd name="T12" fmla="*/ 4763 w 6"/>
                <a:gd name="T13" fmla="*/ 566738 h 357"/>
                <a:gd name="T14" fmla="*/ 1588 w 6"/>
                <a:gd name="T15" fmla="*/ 566738 h 357"/>
                <a:gd name="T16" fmla="*/ 1588 w 6"/>
                <a:gd name="T17" fmla="*/ 565150 h 357"/>
                <a:gd name="T18" fmla="*/ 0 w 6"/>
                <a:gd name="T19" fmla="*/ 555625 h 357"/>
                <a:gd name="T20" fmla="*/ 0 w 6"/>
                <a:gd name="T21" fmla="*/ 11113 h 357"/>
                <a:gd name="T22" fmla="*/ 0 w 6"/>
                <a:gd name="T23" fmla="*/ 11113 h 357"/>
                <a:gd name="T24" fmla="*/ 1588 w 6"/>
                <a:gd name="T25" fmla="*/ 1588 h 357"/>
                <a:gd name="T26" fmla="*/ 1588 w 6"/>
                <a:gd name="T27" fmla="*/ 0 h 357"/>
                <a:gd name="T28" fmla="*/ 4763 w 6"/>
                <a:gd name="T29" fmla="*/ 0 h 357"/>
                <a:gd name="T30" fmla="*/ 4763 w 6"/>
                <a:gd name="T31" fmla="*/ 0 h 357"/>
                <a:gd name="T32" fmla="*/ 4763 w 6"/>
                <a:gd name="T33" fmla="*/ 0 h 357"/>
                <a:gd name="T34" fmla="*/ 6350 w 6"/>
                <a:gd name="T35" fmla="*/ 0 h 357"/>
                <a:gd name="T36" fmla="*/ 7938 w 6"/>
                <a:gd name="T37" fmla="*/ 1588 h 357"/>
                <a:gd name="T38" fmla="*/ 9525 w 6"/>
                <a:gd name="T39" fmla="*/ 11113 h 357"/>
                <a:gd name="T40" fmla="*/ 9525 w 6"/>
                <a:gd name="T41" fmla="*/ 555625 h 35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6" h="357">
                  <a:moveTo>
                    <a:pt x="6" y="350"/>
                  </a:moveTo>
                  <a:lnTo>
                    <a:pt x="6" y="350"/>
                  </a:lnTo>
                  <a:lnTo>
                    <a:pt x="5" y="356"/>
                  </a:lnTo>
                  <a:lnTo>
                    <a:pt x="4" y="357"/>
                  </a:lnTo>
                  <a:lnTo>
                    <a:pt x="3" y="357"/>
                  </a:lnTo>
                  <a:lnTo>
                    <a:pt x="1" y="357"/>
                  </a:lnTo>
                  <a:lnTo>
                    <a:pt x="1" y="356"/>
                  </a:lnTo>
                  <a:lnTo>
                    <a:pt x="0" y="350"/>
                  </a:lnTo>
                  <a:lnTo>
                    <a:pt x="0" y="7"/>
                  </a:lnTo>
                  <a:lnTo>
                    <a:pt x="1" y="1"/>
                  </a:lnTo>
                  <a:lnTo>
                    <a:pt x="1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1"/>
                  </a:lnTo>
                  <a:lnTo>
                    <a:pt x="6" y="7"/>
                  </a:lnTo>
                  <a:lnTo>
                    <a:pt x="6" y="350"/>
                  </a:lnTo>
                  <a:close/>
                </a:path>
              </a:pathLst>
            </a:cu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54" name="Freeform 341"/>
            <p:cNvSpPr>
              <a:spLocks/>
            </p:cNvSpPr>
            <p:nvPr/>
          </p:nvSpPr>
          <p:spPr bwMode="auto">
            <a:xfrm>
              <a:off x="2201863" y="5199063"/>
              <a:ext cx="325438" cy="327025"/>
            </a:xfrm>
            <a:custGeom>
              <a:avLst/>
              <a:gdLst>
                <a:gd name="T0" fmla="*/ 325438 w 205"/>
                <a:gd name="T1" fmla="*/ 161925 h 206"/>
                <a:gd name="T2" fmla="*/ 322263 w 205"/>
                <a:gd name="T3" fmla="*/ 196850 h 206"/>
                <a:gd name="T4" fmla="*/ 314325 w 205"/>
                <a:gd name="T5" fmla="*/ 227013 h 206"/>
                <a:gd name="T6" fmla="*/ 298450 w 205"/>
                <a:gd name="T7" fmla="*/ 254000 h 206"/>
                <a:gd name="T8" fmla="*/ 277813 w 205"/>
                <a:gd name="T9" fmla="*/ 277813 h 206"/>
                <a:gd name="T10" fmla="*/ 254000 w 205"/>
                <a:gd name="T11" fmla="*/ 298450 h 206"/>
                <a:gd name="T12" fmla="*/ 225425 w 205"/>
                <a:gd name="T13" fmla="*/ 314325 h 206"/>
                <a:gd name="T14" fmla="*/ 195263 w 205"/>
                <a:gd name="T15" fmla="*/ 322263 h 206"/>
                <a:gd name="T16" fmla="*/ 161925 w 205"/>
                <a:gd name="T17" fmla="*/ 327025 h 206"/>
                <a:gd name="T18" fmla="*/ 146050 w 205"/>
                <a:gd name="T19" fmla="*/ 327025 h 206"/>
                <a:gd name="T20" fmla="*/ 114300 w 205"/>
                <a:gd name="T21" fmla="*/ 319088 h 206"/>
                <a:gd name="T22" fmla="*/ 84138 w 205"/>
                <a:gd name="T23" fmla="*/ 306388 h 206"/>
                <a:gd name="T24" fmla="*/ 58738 w 205"/>
                <a:gd name="T25" fmla="*/ 288925 h 206"/>
                <a:gd name="T26" fmla="*/ 36513 w 205"/>
                <a:gd name="T27" fmla="*/ 266700 h 206"/>
                <a:gd name="T28" fmla="*/ 17463 w 205"/>
                <a:gd name="T29" fmla="*/ 239713 h 206"/>
                <a:gd name="T30" fmla="*/ 6350 w 205"/>
                <a:gd name="T31" fmla="*/ 212725 h 206"/>
                <a:gd name="T32" fmla="*/ 0 w 205"/>
                <a:gd name="T33" fmla="*/ 180975 h 206"/>
                <a:gd name="T34" fmla="*/ 0 w 205"/>
                <a:gd name="T35" fmla="*/ 161925 h 206"/>
                <a:gd name="T36" fmla="*/ 1588 w 205"/>
                <a:gd name="T37" fmla="*/ 130175 h 206"/>
                <a:gd name="T38" fmla="*/ 12700 w 205"/>
                <a:gd name="T39" fmla="*/ 100013 h 206"/>
                <a:gd name="T40" fmla="*/ 28575 w 205"/>
                <a:gd name="T41" fmla="*/ 73025 h 206"/>
                <a:gd name="T42" fmla="*/ 47625 w 205"/>
                <a:gd name="T43" fmla="*/ 47625 h 206"/>
                <a:gd name="T44" fmla="*/ 71438 w 205"/>
                <a:gd name="T45" fmla="*/ 28575 h 206"/>
                <a:gd name="T46" fmla="*/ 100013 w 205"/>
                <a:gd name="T47" fmla="*/ 12700 h 206"/>
                <a:gd name="T48" fmla="*/ 130175 w 205"/>
                <a:gd name="T49" fmla="*/ 1588 h 206"/>
                <a:gd name="T50" fmla="*/ 161925 w 205"/>
                <a:gd name="T51" fmla="*/ 0 h 206"/>
                <a:gd name="T52" fmla="*/ 179388 w 205"/>
                <a:gd name="T53" fmla="*/ 0 h 206"/>
                <a:gd name="T54" fmla="*/ 212725 w 205"/>
                <a:gd name="T55" fmla="*/ 6350 h 206"/>
                <a:gd name="T56" fmla="*/ 239713 w 205"/>
                <a:gd name="T57" fmla="*/ 19050 h 206"/>
                <a:gd name="T58" fmla="*/ 266700 w 205"/>
                <a:gd name="T59" fmla="*/ 36513 h 206"/>
                <a:gd name="T60" fmla="*/ 287338 w 205"/>
                <a:gd name="T61" fmla="*/ 58738 h 206"/>
                <a:gd name="T62" fmla="*/ 306388 w 205"/>
                <a:gd name="T63" fmla="*/ 84138 h 206"/>
                <a:gd name="T64" fmla="*/ 317500 w 205"/>
                <a:gd name="T65" fmla="*/ 114300 h 206"/>
                <a:gd name="T66" fmla="*/ 325438 w 205"/>
                <a:gd name="T67" fmla="*/ 146050 h 206"/>
                <a:gd name="T68" fmla="*/ 325438 w 205"/>
                <a:gd name="T69" fmla="*/ 161925 h 20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205" h="206">
                  <a:moveTo>
                    <a:pt x="205" y="102"/>
                  </a:moveTo>
                  <a:lnTo>
                    <a:pt x="205" y="102"/>
                  </a:lnTo>
                  <a:lnTo>
                    <a:pt x="205" y="114"/>
                  </a:lnTo>
                  <a:lnTo>
                    <a:pt x="203" y="124"/>
                  </a:lnTo>
                  <a:lnTo>
                    <a:pt x="200" y="134"/>
                  </a:lnTo>
                  <a:lnTo>
                    <a:pt x="198" y="143"/>
                  </a:lnTo>
                  <a:lnTo>
                    <a:pt x="193" y="151"/>
                  </a:lnTo>
                  <a:lnTo>
                    <a:pt x="188" y="160"/>
                  </a:lnTo>
                  <a:lnTo>
                    <a:pt x="181" y="168"/>
                  </a:lnTo>
                  <a:lnTo>
                    <a:pt x="175" y="175"/>
                  </a:lnTo>
                  <a:lnTo>
                    <a:pt x="168" y="182"/>
                  </a:lnTo>
                  <a:lnTo>
                    <a:pt x="160" y="188"/>
                  </a:lnTo>
                  <a:lnTo>
                    <a:pt x="151" y="193"/>
                  </a:lnTo>
                  <a:lnTo>
                    <a:pt x="142" y="198"/>
                  </a:lnTo>
                  <a:lnTo>
                    <a:pt x="134" y="201"/>
                  </a:lnTo>
                  <a:lnTo>
                    <a:pt x="123" y="203"/>
                  </a:lnTo>
                  <a:lnTo>
                    <a:pt x="113" y="206"/>
                  </a:lnTo>
                  <a:lnTo>
                    <a:pt x="102" y="206"/>
                  </a:lnTo>
                  <a:lnTo>
                    <a:pt x="92" y="206"/>
                  </a:lnTo>
                  <a:lnTo>
                    <a:pt x="82" y="203"/>
                  </a:lnTo>
                  <a:lnTo>
                    <a:pt x="72" y="201"/>
                  </a:lnTo>
                  <a:lnTo>
                    <a:pt x="63" y="198"/>
                  </a:lnTo>
                  <a:lnTo>
                    <a:pt x="53" y="193"/>
                  </a:lnTo>
                  <a:lnTo>
                    <a:pt x="45" y="188"/>
                  </a:lnTo>
                  <a:lnTo>
                    <a:pt x="37" y="182"/>
                  </a:lnTo>
                  <a:lnTo>
                    <a:pt x="30" y="175"/>
                  </a:lnTo>
                  <a:lnTo>
                    <a:pt x="23" y="168"/>
                  </a:lnTo>
                  <a:lnTo>
                    <a:pt x="18" y="160"/>
                  </a:lnTo>
                  <a:lnTo>
                    <a:pt x="11" y="151"/>
                  </a:lnTo>
                  <a:lnTo>
                    <a:pt x="8" y="143"/>
                  </a:lnTo>
                  <a:lnTo>
                    <a:pt x="4" y="134"/>
                  </a:lnTo>
                  <a:lnTo>
                    <a:pt x="1" y="124"/>
                  </a:lnTo>
                  <a:lnTo>
                    <a:pt x="0" y="114"/>
                  </a:lnTo>
                  <a:lnTo>
                    <a:pt x="0" y="102"/>
                  </a:lnTo>
                  <a:lnTo>
                    <a:pt x="0" y="92"/>
                  </a:lnTo>
                  <a:lnTo>
                    <a:pt x="1" y="82"/>
                  </a:lnTo>
                  <a:lnTo>
                    <a:pt x="4" y="72"/>
                  </a:lnTo>
                  <a:lnTo>
                    <a:pt x="8" y="63"/>
                  </a:lnTo>
                  <a:lnTo>
                    <a:pt x="11" y="53"/>
                  </a:lnTo>
                  <a:lnTo>
                    <a:pt x="18" y="46"/>
                  </a:lnTo>
                  <a:lnTo>
                    <a:pt x="23" y="37"/>
                  </a:lnTo>
                  <a:lnTo>
                    <a:pt x="30" y="30"/>
                  </a:lnTo>
                  <a:lnTo>
                    <a:pt x="37" y="23"/>
                  </a:lnTo>
                  <a:lnTo>
                    <a:pt x="45" y="18"/>
                  </a:lnTo>
                  <a:lnTo>
                    <a:pt x="53" y="12"/>
                  </a:lnTo>
                  <a:lnTo>
                    <a:pt x="63" y="8"/>
                  </a:lnTo>
                  <a:lnTo>
                    <a:pt x="72" y="4"/>
                  </a:lnTo>
                  <a:lnTo>
                    <a:pt x="82" y="1"/>
                  </a:lnTo>
                  <a:lnTo>
                    <a:pt x="92" y="0"/>
                  </a:lnTo>
                  <a:lnTo>
                    <a:pt x="102" y="0"/>
                  </a:lnTo>
                  <a:lnTo>
                    <a:pt x="113" y="0"/>
                  </a:lnTo>
                  <a:lnTo>
                    <a:pt x="123" y="1"/>
                  </a:lnTo>
                  <a:lnTo>
                    <a:pt x="134" y="4"/>
                  </a:lnTo>
                  <a:lnTo>
                    <a:pt x="142" y="8"/>
                  </a:lnTo>
                  <a:lnTo>
                    <a:pt x="151" y="12"/>
                  </a:lnTo>
                  <a:lnTo>
                    <a:pt x="160" y="18"/>
                  </a:lnTo>
                  <a:lnTo>
                    <a:pt x="168" y="23"/>
                  </a:lnTo>
                  <a:lnTo>
                    <a:pt x="175" y="30"/>
                  </a:lnTo>
                  <a:lnTo>
                    <a:pt x="181" y="37"/>
                  </a:lnTo>
                  <a:lnTo>
                    <a:pt x="188" y="46"/>
                  </a:lnTo>
                  <a:lnTo>
                    <a:pt x="193" y="53"/>
                  </a:lnTo>
                  <a:lnTo>
                    <a:pt x="198" y="63"/>
                  </a:lnTo>
                  <a:lnTo>
                    <a:pt x="200" y="72"/>
                  </a:lnTo>
                  <a:lnTo>
                    <a:pt x="203" y="82"/>
                  </a:lnTo>
                  <a:lnTo>
                    <a:pt x="205" y="92"/>
                  </a:lnTo>
                  <a:lnTo>
                    <a:pt x="205" y="102"/>
                  </a:lnTo>
                  <a:close/>
                </a:path>
              </a:pathLst>
            </a:custGeom>
            <a:solidFill>
              <a:srgbClr val="282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55" name="Freeform 342"/>
            <p:cNvSpPr>
              <a:spLocks/>
            </p:cNvSpPr>
            <p:nvPr/>
          </p:nvSpPr>
          <p:spPr bwMode="auto">
            <a:xfrm>
              <a:off x="2201863" y="5189538"/>
              <a:ext cx="325438" cy="328613"/>
            </a:xfrm>
            <a:custGeom>
              <a:avLst/>
              <a:gdLst>
                <a:gd name="T0" fmla="*/ 325438 w 205"/>
                <a:gd name="T1" fmla="*/ 163513 h 207"/>
                <a:gd name="T2" fmla="*/ 322263 w 205"/>
                <a:gd name="T3" fmla="*/ 198438 h 207"/>
                <a:gd name="T4" fmla="*/ 314325 w 205"/>
                <a:gd name="T5" fmla="*/ 228600 h 207"/>
                <a:gd name="T6" fmla="*/ 298450 w 205"/>
                <a:gd name="T7" fmla="*/ 255588 h 207"/>
                <a:gd name="T8" fmla="*/ 277813 w 205"/>
                <a:gd name="T9" fmla="*/ 279400 h 207"/>
                <a:gd name="T10" fmla="*/ 254000 w 205"/>
                <a:gd name="T11" fmla="*/ 300038 h 207"/>
                <a:gd name="T12" fmla="*/ 225425 w 205"/>
                <a:gd name="T13" fmla="*/ 314325 h 207"/>
                <a:gd name="T14" fmla="*/ 195263 w 205"/>
                <a:gd name="T15" fmla="*/ 323850 h 207"/>
                <a:gd name="T16" fmla="*/ 161925 w 205"/>
                <a:gd name="T17" fmla="*/ 328613 h 207"/>
                <a:gd name="T18" fmla="*/ 146050 w 205"/>
                <a:gd name="T19" fmla="*/ 325438 h 207"/>
                <a:gd name="T20" fmla="*/ 114300 w 205"/>
                <a:gd name="T21" fmla="*/ 319088 h 207"/>
                <a:gd name="T22" fmla="*/ 84138 w 205"/>
                <a:gd name="T23" fmla="*/ 307975 h 207"/>
                <a:gd name="T24" fmla="*/ 58738 w 205"/>
                <a:gd name="T25" fmla="*/ 290513 h 207"/>
                <a:gd name="T26" fmla="*/ 36513 w 205"/>
                <a:gd name="T27" fmla="*/ 268288 h 207"/>
                <a:gd name="T28" fmla="*/ 17463 w 205"/>
                <a:gd name="T29" fmla="*/ 241300 h 207"/>
                <a:gd name="T30" fmla="*/ 6350 w 205"/>
                <a:gd name="T31" fmla="*/ 211138 h 207"/>
                <a:gd name="T32" fmla="*/ 0 w 205"/>
                <a:gd name="T33" fmla="*/ 179388 h 207"/>
                <a:gd name="T34" fmla="*/ 0 w 205"/>
                <a:gd name="T35" fmla="*/ 163513 h 207"/>
                <a:gd name="T36" fmla="*/ 1588 w 205"/>
                <a:gd name="T37" fmla="*/ 131763 h 207"/>
                <a:gd name="T38" fmla="*/ 12700 w 205"/>
                <a:gd name="T39" fmla="*/ 100013 h 207"/>
                <a:gd name="T40" fmla="*/ 28575 w 205"/>
                <a:gd name="T41" fmla="*/ 71438 h 207"/>
                <a:gd name="T42" fmla="*/ 47625 w 205"/>
                <a:gd name="T43" fmla="*/ 47625 h 207"/>
                <a:gd name="T44" fmla="*/ 71438 w 205"/>
                <a:gd name="T45" fmla="*/ 28575 h 207"/>
                <a:gd name="T46" fmla="*/ 100013 w 205"/>
                <a:gd name="T47" fmla="*/ 14288 h 207"/>
                <a:gd name="T48" fmla="*/ 130175 w 205"/>
                <a:gd name="T49" fmla="*/ 3175 h 207"/>
                <a:gd name="T50" fmla="*/ 161925 w 205"/>
                <a:gd name="T51" fmla="*/ 0 h 207"/>
                <a:gd name="T52" fmla="*/ 179388 w 205"/>
                <a:gd name="T53" fmla="*/ 1588 h 207"/>
                <a:gd name="T54" fmla="*/ 212725 w 205"/>
                <a:gd name="T55" fmla="*/ 7938 h 207"/>
                <a:gd name="T56" fmla="*/ 239713 w 205"/>
                <a:gd name="T57" fmla="*/ 20638 h 207"/>
                <a:gd name="T58" fmla="*/ 266700 w 205"/>
                <a:gd name="T59" fmla="*/ 38100 h 207"/>
                <a:gd name="T60" fmla="*/ 287338 w 205"/>
                <a:gd name="T61" fmla="*/ 60325 h 207"/>
                <a:gd name="T62" fmla="*/ 306388 w 205"/>
                <a:gd name="T63" fmla="*/ 85725 h 207"/>
                <a:gd name="T64" fmla="*/ 317500 w 205"/>
                <a:gd name="T65" fmla="*/ 115888 h 207"/>
                <a:gd name="T66" fmla="*/ 325438 w 205"/>
                <a:gd name="T67" fmla="*/ 147638 h 207"/>
                <a:gd name="T68" fmla="*/ 325438 w 205"/>
                <a:gd name="T69" fmla="*/ 163513 h 20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205" h="207">
                  <a:moveTo>
                    <a:pt x="205" y="103"/>
                  </a:moveTo>
                  <a:lnTo>
                    <a:pt x="205" y="103"/>
                  </a:lnTo>
                  <a:lnTo>
                    <a:pt x="205" y="113"/>
                  </a:lnTo>
                  <a:lnTo>
                    <a:pt x="203" y="125"/>
                  </a:lnTo>
                  <a:lnTo>
                    <a:pt x="200" y="133"/>
                  </a:lnTo>
                  <a:lnTo>
                    <a:pt x="198" y="144"/>
                  </a:lnTo>
                  <a:lnTo>
                    <a:pt x="193" y="152"/>
                  </a:lnTo>
                  <a:lnTo>
                    <a:pt x="188" y="161"/>
                  </a:lnTo>
                  <a:lnTo>
                    <a:pt x="181" y="169"/>
                  </a:lnTo>
                  <a:lnTo>
                    <a:pt x="175" y="176"/>
                  </a:lnTo>
                  <a:lnTo>
                    <a:pt x="168" y="183"/>
                  </a:lnTo>
                  <a:lnTo>
                    <a:pt x="160" y="189"/>
                  </a:lnTo>
                  <a:lnTo>
                    <a:pt x="151" y="194"/>
                  </a:lnTo>
                  <a:lnTo>
                    <a:pt x="142" y="198"/>
                  </a:lnTo>
                  <a:lnTo>
                    <a:pt x="134" y="201"/>
                  </a:lnTo>
                  <a:lnTo>
                    <a:pt x="123" y="204"/>
                  </a:lnTo>
                  <a:lnTo>
                    <a:pt x="113" y="205"/>
                  </a:lnTo>
                  <a:lnTo>
                    <a:pt x="102" y="207"/>
                  </a:lnTo>
                  <a:lnTo>
                    <a:pt x="92" y="205"/>
                  </a:lnTo>
                  <a:lnTo>
                    <a:pt x="82" y="204"/>
                  </a:lnTo>
                  <a:lnTo>
                    <a:pt x="72" y="201"/>
                  </a:lnTo>
                  <a:lnTo>
                    <a:pt x="63" y="198"/>
                  </a:lnTo>
                  <a:lnTo>
                    <a:pt x="53" y="194"/>
                  </a:lnTo>
                  <a:lnTo>
                    <a:pt x="45" y="189"/>
                  </a:lnTo>
                  <a:lnTo>
                    <a:pt x="37" y="183"/>
                  </a:lnTo>
                  <a:lnTo>
                    <a:pt x="30" y="176"/>
                  </a:lnTo>
                  <a:lnTo>
                    <a:pt x="23" y="169"/>
                  </a:lnTo>
                  <a:lnTo>
                    <a:pt x="18" y="161"/>
                  </a:lnTo>
                  <a:lnTo>
                    <a:pt x="11" y="152"/>
                  </a:lnTo>
                  <a:lnTo>
                    <a:pt x="8" y="144"/>
                  </a:lnTo>
                  <a:lnTo>
                    <a:pt x="4" y="133"/>
                  </a:lnTo>
                  <a:lnTo>
                    <a:pt x="1" y="125"/>
                  </a:lnTo>
                  <a:lnTo>
                    <a:pt x="0" y="113"/>
                  </a:lnTo>
                  <a:lnTo>
                    <a:pt x="0" y="103"/>
                  </a:lnTo>
                  <a:lnTo>
                    <a:pt x="0" y="93"/>
                  </a:lnTo>
                  <a:lnTo>
                    <a:pt x="1" y="83"/>
                  </a:lnTo>
                  <a:lnTo>
                    <a:pt x="4" y="73"/>
                  </a:lnTo>
                  <a:lnTo>
                    <a:pt x="8" y="63"/>
                  </a:lnTo>
                  <a:lnTo>
                    <a:pt x="11" y="54"/>
                  </a:lnTo>
                  <a:lnTo>
                    <a:pt x="18" y="45"/>
                  </a:lnTo>
                  <a:lnTo>
                    <a:pt x="23" y="38"/>
                  </a:lnTo>
                  <a:lnTo>
                    <a:pt x="30" y="30"/>
                  </a:lnTo>
                  <a:lnTo>
                    <a:pt x="37" y="24"/>
                  </a:lnTo>
                  <a:lnTo>
                    <a:pt x="45" y="18"/>
                  </a:lnTo>
                  <a:lnTo>
                    <a:pt x="53" y="13"/>
                  </a:lnTo>
                  <a:lnTo>
                    <a:pt x="63" y="9"/>
                  </a:lnTo>
                  <a:lnTo>
                    <a:pt x="72" y="5"/>
                  </a:lnTo>
                  <a:lnTo>
                    <a:pt x="82" y="2"/>
                  </a:lnTo>
                  <a:lnTo>
                    <a:pt x="92" y="1"/>
                  </a:lnTo>
                  <a:lnTo>
                    <a:pt x="102" y="0"/>
                  </a:lnTo>
                  <a:lnTo>
                    <a:pt x="113" y="1"/>
                  </a:lnTo>
                  <a:lnTo>
                    <a:pt x="123" y="2"/>
                  </a:lnTo>
                  <a:lnTo>
                    <a:pt x="134" y="5"/>
                  </a:lnTo>
                  <a:lnTo>
                    <a:pt x="142" y="9"/>
                  </a:lnTo>
                  <a:lnTo>
                    <a:pt x="151" y="13"/>
                  </a:lnTo>
                  <a:lnTo>
                    <a:pt x="160" y="18"/>
                  </a:lnTo>
                  <a:lnTo>
                    <a:pt x="168" y="24"/>
                  </a:lnTo>
                  <a:lnTo>
                    <a:pt x="175" y="30"/>
                  </a:lnTo>
                  <a:lnTo>
                    <a:pt x="181" y="38"/>
                  </a:lnTo>
                  <a:lnTo>
                    <a:pt x="188" y="45"/>
                  </a:lnTo>
                  <a:lnTo>
                    <a:pt x="193" y="54"/>
                  </a:lnTo>
                  <a:lnTo>
                    <a:pt x="198" y="63"/>
                  </a:lnTo>
                  <a:lnTo>
                    <a:pt x="200" y="73"/>
                  </a:lnTo>
                  <a:lnTo>
                    <a:pt x="203" y="83"/>
                  </a:lnTo>
                  <a:lnTo>
                    <a:pt x="205" y="93"/>
                  </a:lnTo>
                  <a:lnTo>
                    <a:pt x="205" y="103"/>
                  </a:lnTo>
                  <a:close/>
                </a:path>
              </a:pathLst>
            </a:cu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56" name="Freeform 343"/>
            <p:cNvSpPr>
              <a:spLocks/>
            </p:cNvSpPr>
            <p:nvPr/>
          </p:nvSpPr>
          <p:spPr bwMode="auto">
            <a:xfrm>
              <a:off x="2201863" y="5189538"/>
              <a:ext cx="325438" cy="328613"/>
            </a:xfrm>
            <a:custGeom>
              <a:avLst/>
              <a:gdLst>
                <a:gd name="T0" fmla="*/ 325438 w 205"/>
                <a:gd name="T1" fmla="*/ 163513 h 207"/>
                <a:gd name="T2" fmla="*/ 322263 w 205"/>
                <a:gd name="T3" fmla="*/ 198438 h 207"/>
                <a:gd name="T4" fmla="*/ 314325 w 205"/>
                <a:gd name="T5" fmla="*/ 228600 h 207"/>
                <a:gd name="T6" fmla="*/ 298450 w 205"/>
                <a:gd name="T7" fmla="*/ 255588 h 207"/>
                <a:gd name="T8" fmla="*/ 277813 w 205"/>
                <a:gd name="T9" fmla="*/ 279400 h 207"/>
                <a:gd name="T10" fmla="*/ 254000 w 205"/>
                <a:gd name="T11" fmla="*/ 300038 h 207"/>
                <a:gd name="T12" fmla="*/ 225425 w 205"/>
                <a:gd name="T13" fmla="*/ 314325 h 207"/>
                <a:gd name="T14" fmla="*/ 195263 w 205"/>
                <a:gd name="T15" fmla="*/ 323850 h 207"/>
                <a:gd name="T16" fmla="*/ 161925 w 205"/>
                <a:gd name="T17" fmla="*/ 328613 h 207"/>
                <a:gd name="T18" fmla="*/ 146050 w 205"/>
                <a:gd name="T19" fmla="*/ 325438 h 207"/>
                <a:gd name="T20" fmla="*/ 114300 w 205"/>
                <a:gd name="T21" fmla="*/ 319088 h 207"/>
                <a:gd name="T22" fmla="*/ 84138 w 205"/>
                <a:gd name="T23" fmla="*/ 307975 h 207"/>
                <a:gd name="T24" fmla="*/ 58738 w 205"/>
                <a:gd name="T25" fmla="*/ 290513 h 207"/>
                <a:gd name="T26" fmla="*/ 36513 w 205"/>
                <a:gd name="T27" fmla="*/ 268288 h 207"/>
                <a:gd name="T28" fmla="*/ 17463 w 205"/>
                <a:gd name="T29" fmla="*/ 241300 h 207"/>
                <a:gd name="T30" fmla="*/ 6350 w 205"/>
                <a:gd name="T31" fmla="*/ 211138 h 207"/>
                <a:gd name="T32" fmla="*/ 0 w 205"/>
                <a:gd name="T33" fmla="*/ 179388 h 207"/>
                <a:gd name="T34" fmla="*/ 0 w 205"/>
                <a:gd name="T35" fmla="*/ 163513 h 207"/>
                <a:gd name="T36" fmla="*/ 1588 w 205"/>
                <a:gd name="T37" fmla="*/ 131763 h 207"/>
                <a:gd name="T38" fmla="*/ 12700 w 205"/>
                <a:gd name="T39" fmla="*/ 100013 h 207"/>
                <a:gd name="T40" fmla="*/ 28575 w 205"/>
                <a:gd name="T41" fmla="*/ 71438 h 207"/>
                <a:gd name="T42" fmla="*/ 47625 w 205"/>
                <a:gd name="T43" fmla="*/ 47625 h 207"/>
                <a:gd name="T44" fmla="*/ 71438 w 205"/>
                <a:gd name="T45" fmla="*/ 28575 h 207"/>
                <a:gd name="T46" fmla="*/ 100013 w 205"/>
                <a:gd name="T47" fmla="*/ 14288 h 207"/>
                <a:gd name="T48" fmla="*/ 130175 w 205"/>
                <a:gd name="T49" fmla="*/ 3175 h 207"/>
                <a:gd name="T50" fmla="*/ 161925 w 205"/>
                <a:gd name="T51" fmla="*/ 0 h 207"/>
                <a:gd name="T52" fmla="*/ 179388 w 205"/>
                <a:gd name="T53" fmla="*/ 1588 h 207"/>
                <a:gd name="T54" fmla="*/ 212725 w 205"/>
                <a:gd name="T55" fmla="*/ 7938 h 207"/>
                <a:gd name="T56" fmla="*/ 239713 w 205"/>
                <a:gd name="T57" fmla="*/ 20638 h 207"/>
                <a:gd name="T58" fmla="*/ 266700 w 205"/>
                <a:gd name="T59" fmla="*/ 38100 h 207"/>
                <a:gd name="T60" fmla="*/ 287338 w 205"/>
                <a:gd name="T61" fmla="*/ 60325 h 207"/>
                <a:gd name="T62" fmla="*/ 306388 w 205"/>
                <a:gd name="T63" fmla="*/ 85725 h 207"/>
                <a:gd name="T64" fmla="*/ 317500 w 205"/>
                <a:gd name="T65" fmla="*/ 115888 h 207"/>
                <a:gd name="T66" fmla="*/ 325438 w 205"/>
                <a:gd name="T67" fmla="*/ 147638 h 207"/>
                <a:gd name="T68" fmla="*/ 325438 w 205"/>
                <a:gd name="T69" fmla="*/ 163513 h 20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205" h="207">
                  <a:moveTo>
                    <a:pt x="205" y="103"/>
                  </a:moveTo>
                  <a:lnTo>
                    <a:pt x="205" y="103"/>
                  </a:lnTo>
                  <a:lnTo>
                    <a:pt x="205" y="113"/>
                  </a:lnTo>
                  <a:lnTo>
                    <a:pt x="203" y="125"/>
                  </a:lnTo>
                  <a:lnTo>
                    <a:pt x="200" y="133"/>
                  </a:lnTo>
                  <a:lnTo>
                    <a:pt x="198" y="144"/>
                  </a:lnTo>
                  <a:lnTo>
                    <a:pt x="193" y="152"/>
                  </a:lnTo>
                  <a:lnTo>
                    <a:pt x="188" y="161"/>
                  </a:lnTo>
                  <a:lnTo>
                    <a:pt x="181" y="169"/>
                  </a:lnTo>
                  <a:lnTo>
                    <a:pt x="175" y="176"/>
                  </a:lnTo>
                  <a:lnTo>
                    <a:pt x="168" y="183"/>
                  </a:lnTo>
                  <a:lnTo>
                    <a:pt x="160" y="189"/>
                  </a:lnTo>
                  <a:lnTo>
                    <a:pt x="151" y="194"/>
                  </a:lnTo>
                  <a:lnTo>
                    <a:pt x="142" y="198"/>
                  </a:lnTo>
                  <a:lnTo>
                    <a:pt x="134" y="201"/>
                  </a:lnTo>
                  <a:lnTo>
                    <a:pt x="123" y="204"/>
                  </a:lnTo>
                  <a:lnTo>
                    <a:pt x="113" y="205"/>
                  </a:lnTo>
                  <a:lnTo>
                    <a:pt x="102" y="207"/>
                  </a:lnTo>
                  <a:lnTo>
                    <a:pt x="92" y="205"/>
                  </a:lnTo>
                  <a:lnTo>
                    <a:pt x="82" y="204"/>
                  </a:lnTo>
                  <a:lnTo>
                    <a:pt x="72" y="201"/>
                  </a:lnTo>
                  <a:lnTo>
                    <a:pt x="63" y="198"/>
                  </a:lnTo>
                  <a:lnTo>
                    <a:pt x="53" y="194"/>
                  </a:lnTo>
                  <a:lnTo>
                    <a:pt x="45" y="189"/>
                  </a:lnTo>
                  <a:lnTo>
                    <a:pt x="37" y="183"/>
                  </a:lnTo>
                  <a:lnTo>
                    <a:pt x="30" y="176"/>
                  </a:lnTo>
                  <a:lnTo>
                    <a:pt x="23" y="169"/>
                  </a:lnTo>
                  <a:lnTo>
                    <a:pt x="18" y="161"/>
                  </a:lnTo>
                  <a:lnTo>
                    <a:pt x="11" y="152"/>
                  </a:lnTo>
                  <a:lnTo>
                    <a:pt x="8" y="144"/>
                  </a:lnTo>
                  <a:lnTo>
                    <a:pt x="4" y="133"/>
                  </a:lnTo>
                  <a:lnTo>
                    <a:pt x="1" y="125"/>
                  </a:lnTo>
                  <a:lnTo>
                    <a:pt x="0" y="113"/>
                  </a:lnTo>
                  <a:lnTo>
                    <a:pt x="0" y="103"/>
                  </a:lnTo>
                  <a:lnTo>
                    <a:pt x="0" y="93"/>
                  </a:lnTo>
                  <a:lnTo>
                    <a:pt x="1" y="83"/>
                  </a:lnTo>
                  <a:lnTo>
                    <a:pt x="4" y="73"/>
                  </a:lnTo>
                  <a:lnTo>
                    <a:pt x="8" y="63"/>
                  </a:lnTo>
                  <a:lnTo>
                    <a:pt x="11" y="54"/>
                  </a:lnTo>
                  <a:lnTo>
                    <a:pt x="18" y="45"/>
                  </a:lnTo>
                  <a:lnTo>
                    <a:pt x="23" y="38"/>
                  </a:lnTo>
                  <a:lnTo>
                    <a:pt x="30" y="30"/>
                  </a:lnTo>
                  <a:lnTo>
                    <a:pt x="37" y="24"/>
                  </a:lnTo>
                  <a:lnTo>
                    <a:pt x="45" y="18"/>
                  </a:lnTo>
                  <a:lnTo>
                    <a:pt x="53" y="13"/>
                  </a:lnTo>
                  <a:lnTo>
                    <a:pt x="63" y="9"/>
                  </a:lnTo>
                  <a:lnTo>
                    <a:pt x="72" y="5"/>
                  </a:lnTo>
                  <a:lnTo>
                    <a:pt x="82" y="2"/>
                  </a:lnTo>
                  <a:lnTo>
                    <a:pt x="92" y="1"/>
                  </a:lnTo>
                  <a:lnTo>
                    <a:pt x="102" y="0"/>
                  </a:lnTo>
                  <a:lnTo>
                    <a:pt x="113" y="1"/>
                  </a:lnTo>
                  <a:lnTo>
                    <a:pt x="123" y="2"/>
                  </a:lnTo>
                  <a:lnTo>
                    <a:pt x="134" y="5"/>
                  </a:lnTo>
                  <a:lnTo>
                    <a:pt x="142" y="9"/>
                  </a:lnTo>
                  <a:lnTo>
                    <a:pt x="151" y="13"/>
                  </a:lnTo>
                  <a:lnTo>
                    <a:pt x="160" y="18"/>
                  </a:lnTo>
                  <a:lnTo>
                    <a:pt x="168" y="24"/>
                  </a:lnTo>
                  <a:lnTo>
                    <a:pt x="175" y="30"/>
                  </a:lnTo>
                  <a:lnTo>
                    <a:pt x="181" y="38"/>
                  </a:lnTo>
                  <a:lnTo>
                    <a:pt x="188" y="45"/>
                  </a:lnTo>
                  <a:lnTo>
                    <a:pt x="193" y="54"/>
                  </a:lnTo>
                  <a:lnTo>
                    <a:pt x="198" y="63"/>
                  </a:lnTo>
                  <a:lnTo>
                    <a:pt x="200" y="73"/>
                  </a:lnTo>
                  <a:lnTo>
                    <a:pt x="203" y="83"/>
                  </a:lnTo>
                  <a:lnTo>
                    <a:pt x="205" y="93"/>
                  </a:lnTo>
                  <a:lnTo>
                    <a:pt x="205" y="103"/>
                  </a:lnTo>
                  <a:close/>
                </a:path>
              </a:pathLst>
            </a:cu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57" name="Freeform 344"/>
            <p:cNvSpPr>
              <a:spLocks/>
            </p:cNvSpPr>
            <p:nvPr/>
          </p:nvSpPr>
          <p:spPr bwMode="auto">
            <a:xfrm>
              <a:off x="2247901" y="5241925"/>
              <a:ext cx="225425" cy="227013"/>
            </a:xfrm>
            <a:custGeom>
              <a:avLst/>
              <a:gdLst>
                <a:gd name="T0" fmla="*/ 0 w 142"/>
                <a:gd name="T1" fmla="*/ 223838 h 143"/>
                <a:gd name="T2" fmla="*/ 3175 w 142"/>
                <a:gd name="T3" fmla="*/ 227013 h 143"/>
                <a:gd name="T4" fmla="*/ 225425 w 142"/>
                <a:gd name="T5" fmla="*/ 4763 h 143"/>
                <a:gd name="T6" fmla="*/ 222250 w 142"/>
                <a:gd name="T7" fmla="*/ 0 h 143"/>
                <a:gd name="T8" fmla="*/ 0 w 142"/>
                <a:gd name="T9" fmla="*/ 223838 h 1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2" h="143">
                  <a:moveTo>
                    <a:pt x="0" y="141"/>
                  </a:moveTo>
                  <a:lnTo>
                    <a:pt x="2" y="143"/>
                  </a:lnTo>
                  <a:lnTo>
                    <a:pt x="142" y="3"/>
                  </a:lnTo>
                  <a:lnTo>
                    <a:pt x="140" y="0"/>
                  </a:lnTo>
                  <a:lnTo>
                    <a:pt x="0" y="141"/>
                  </a:lnTo>
                  <a:close/>
                </a:path>
              </a:pathLst>
            </a:custGeom>
            <a:solidFill>
              <a:srgbClr val="282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58" name="Freeform 345"/>
            <p:cNvSpPr>
              <a:spLocks/>
            </p:cNvSpPr>
            <p:nvPr/>
          </p:nvSpPr>
          <p:spPr bwMode="auto">
            <a:xfrm>
              <a:off x="2247901" y="5241925"/>
              <a:ext cx="225425" cy="227013"/>
            </a:xfrm>
            <a:custGeom>
              <a:avLst/>
              <a:gdLst>
                <a:gd name="T0" fmla="*/ 3175 w 142"/>
                <a:gd name="T1" fmla="*/ 0 h 143"/>
                <a:gd name="T2" fmla="*/ 0 w 142"/>
                <a:gd name="T3" fmla="*/ 4763 h 143"/>
                <a:gd name="T4" fmla="*/ 222250 w 142"/>
                <a:gd name="T5" fmla="*/ 227013 h 143"/>
                <a:gd name="T6" fmla="*/ 225425 w 142"/>
                <a:gd name="T7" fmla="*/ 223838 h 143"/>
                <a:gd name="T8" fmla="*/ 3175 w 142"/>
                <a:gd name="T9" fmla="*/ 0 h 1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2" h="143">
                  <a:moveTo>
                    <a:pt x="2" y="0"/>
                  </a:moveTo>
                  <a:lnTo>
                    <a:pt x="0" y="3"/>
                  </a:lnTo>
                  <a:lnTo>
                    <a:pt x="140" y="143"/>
                  </a:lnTo>
                  <a:lnTo>
                    <a:pt x="142" y="14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282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59" name="Freeform 346"/>
            <p:cNvSpPr>
              <a:spLocks/>
            </p:cNvSpPr>
            <p:nvPr/>
          </p:nvSpPr>
          <p:spPr bwMode="auto">
            <a:xfrm>
              <a:off x="2209801" y="5192713"/>
              <a:ext cx="215900" cy="195263"/>
            </a:xfrm>
            <a:custGeom>
              <a:avLst/>
              <a:gdLst>
                <a:gd name="T0" fmla="*/ 1588 w 136"/>
                <a:gd name="T1" fmla="*/ 161925 h 123"/>
                <a:gd name="T2" fmla="*/ 1588 w 136"/>
                <a:gd name="T3" fmla="*/ 161925 h 123"/>
                <a:gd name="T4" fmla="*/ 1588 w 136"/>
                <a:gd name="T5" fmla="*/ 146050 h 123"/>
                <a:gd name="T6" fmla="*/ 4763 w 136"/>
                <a:gd name="T7" fmla="*/ 130175 h 123"/>
                <a:gd name="T8" fmla="*/ 7938 w 136"/>
                <a:gd name="T9" fmla="*/ 114300 h 123"/>
                <a:gd name="T10" fmla="*/ 14288 w 136"/>
                <a:gd name="T11" fmla="*/ 100013 h 123"/>
                <a:gd name="T12" fmla="*/ 20638 w 136"/>
                <a:gd name="T13" fmla="*/ 87313 h 123"/>
                <a:gd name="T14" fmla="*/ 28575 w 136"/>
                <a:gd name="T15" fmla="*/ 74613 h 123"/>
                <a:gd name="T16" fmla="*/ 38100 w 136"/>
                <a:gd name="T17" fmla="*/ 61913 h 123"/>
                <a:gd name="T18" fmla="*/ 47625 w 136"/>
                <a:gd name="T19" fmla="*/ 50800 h 123"/>
                <a:gd name="T20" fmla="*/ 60325 w 136"/>
                <a:gd name="T21" fmla="*/ 41275 h 123"/>
                <a:gd name="T22" fmla="*/ 71438 w 136"/>
                <a:gd name="T23" fmla="*/ 30163 h 123"/>
                <a:gd name="T24" fmla="*/ 84138 w 136"/>
                <a:gd name="T25" fmla="*/ 22225 h 123"/>
                <a:gd name="T26" fmla="*/ 98425 w 136"/>
                <a:gd name="T27" fmla="*/ 17463 h 123"/>
                <a:gd name="T28" fmla="*/ 112713 w 136"/>
                <a:gd name="T29" fmla="*/ 11113 h 123"/>
                <a:gd name="T30" fmla="*/ 128588 w 136"/>
                <a:gd name="T31" fmla="*/ 7938 h 123"/>
                <a:gd name="T32" fmla="*/ 144463 w 136"/>
                <a:gd name="T33" fmla="*/ 4763 h 123"/>
                <a:gd name="T34" fmla="*/ 160338 w 136"/>
                <a:gd name="T35" fmla="*/ 4763 h 123"/>
                <a:gd name="T36" fmla="*/ 160338 w 136"/>
                <a:gd name="T37" fmla="*/ 4763 h 123"/>
                <a:gd name="T38" fmla="*/ 174625 w 136"/>
                <a:gd name="T39" fmla="*/ 4763 h 123"/>
                <a:gd name="T40" fmla="*/ 187325 w 136"/>
                <a:gd name="T41" fmla="*/ 6350 h 123"/>
                <a:gd name="T42" fmla="*/ 201613 w 136"/>
                <a:gd name="T43" fmla="*/ 11113 h 123"/>
                <a:gd name="T44" fmla="*/ 215900 w 136"/>
                <a:gd name="T45" fmla="*/ 14288 h 123"/>
                <a:gd name="T46" fmla="*/ 215900 w 136"/>
                <a:gd name="T47" fmla="*/ 14288 h 123"/>
                <a:gd name="T48" fmla="*/ 201613 w 136"/>
                <a:gd name="T49" fmla="*/ 7938 h 123"/>
                <a:gd name="T50" fmla="*/ 185738 w 136"/>
                <a:gd name="T51" fmla="*/ 4763 h 123"/>
                <a:gd name="T52" fmla="*/ 169863 w 136"/>
                <a:gd name="T53" fmla="*/ 3175 h 123"/>
                <a:gd name="T54" fmla="*/ 153988 w 136"/>
                <a:gd name="T55" fmla="*/ 0 h 123"/>
                <a:gd name="T56" fmla="*/ 153988 w 136"/>
                <a:gd name="T57" fmla="*/ 0 h 123"/>
                <a:gd name="T58" fmla="*/ 138113 w 136"/>
                <a:gd name="T59" fmla="*/ 3175 h 123"/>
                <a:gd name="T60" fmla="*/ 122238 w 136"/>
                <a:gd name="T61" fmla="*/ 4763 h 123"/>
                <a:gd name="T62" fmla="*/ 107950 w 136"/>
                <a:gd name="T63" fmla="*/ 7938 h 123"/>
                <a:gd name="T64" fmla="*/ 93663 w 136"/>
                <a:gd name="T65" fmla="*/ 12700 h 123"/>
                <a:gd name="T66" fmla="*/ 79375 w 136"/>
                <a:gd name="T67" fmla="*/ 20638 h 123"/>
                <a:gd name="T68" fmla="*/ 68263 w 136"/>
                <a:gd name="T69" fmla="*/ 28575 h 123"/>
                <a:gd name="T70" fmla="*/ 55563 w 136"/>
                <a:gd name="T71" fmla="*/ 36513 h 123"/>
                <a:gd name="T72" fmla="*/ 44450 w 136"/>
                <a:gd name="T73" fmla="*/ 46038 h 123"/>
                <a:gd name="T74" fmla="*/ 33338 w 136"/>
                <a:gd name="T75" fmla="*/ 57150 h 123"/>
                <a:gd name="T76" fmla="*/ 25400 w 136"/>
                <a:gd name="T77" fmla="*/ 68263 h 123"/>
                <a:gd name="T78" fmla="*/ 17463 w 136"/>
                <a:gd name="T79" fmla="*/ 82550 h 123"/>
                <a:gd name="T80" fmla="*/ 12700 w 136"/>
                <a:gd name="T81" fmla="*/ 95250 h 123"/>
                <a:gd name="T82" fmla="*/ 6350 w 136"/>
                <a:gd name="T83" fmla="*/ 107950 h 123"/>
                <a:gd name="T84" fmla="*/ 1588 w 136"/>
                <a:gd name="T85" fmla="*/ 125413 h 123"/>
                <a:gd name="T86" fmla="*/ 0 w 136"/>
                <a:gd name="T87" fmla="*/ 138113 h 123"/>
                <a:gd name="T88" fmla="*/ 0 w 136"/>
                <a:gd name="T89" fmla="*/ 153988 h 123"/>
                <a:gd name="T90" fmla="*/ 0 w 136"/>
                <a:gd name="T91" fmla="*/ 153988 h 123"/>
                <a:gd name="T92" fmla="*/ 0 w 136"/>
                <a:gd name="T93" fmla="*/ 174625 h 123"/>
                <a:gd name="T94" fmla="*/ 4763 w 136"/>
                <a:gd name="T95" fmla="*/ 195263 h 123"/>
                <a:gd name="T96" fmla="*/ 4763 w 136"/>
                <a:gd name="T97" fmla="*/ 195263 h 123"/>
                <a:gd name="T98" fmla="*/ 1588 w 136"/>
                <a:gd name="T99" fmla="*/ 179388 h 123"/>
                <a:gd name="T100" fmla="*/ 1588 w 136"/>
                <a:gd name="T101" fmla="*/ 161925 h 123"/>
                <a:gd name="T102" fmla="*/ 1588 w 136"/>
                <a:gd name="T103" fmla="*/ 161925 h 12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136" h="123">
                  <a:moveTo>
                    <a:pt x="1" y="102"/>
                  </a:moveTo>
                  <a:lnTo>
                    <a:pt x="1" y="102"/>
                  </a:lnTo>
                  <a:lnTo>
                    <a:pt x="1" y="92"/>
                  </a:lnTo>
                  <a:lnTo>
                    <a:pt x="3" y="82"/>
                  </a:lnTo>
                  <a:lnTo>
                    <a:pt x="5" y="72"/>
                  </a:lnTo>
                  <a:lnTo>
                    <a:pt x="9" y="63"/>
                  </a:lnTo>
                  <a:lnTo>
                    <a:pt x="13" y="55"/>
                  </a:lnTo>
                  <a:lnTo>
                    <a:pt x="18" y="47"/>
                  </a:lnTo>
                  <a:lnTo>
                    <a:pt x="24" y="39"/>
                  </a:lnTo>
                  <a:lnTo>
                    <a:pt x="30" y="32"/>
                  </a:lnTo>
                  <a:lnTo>
                    <a:pt x="38" y="26"/>
                  </a:lnTo>
                  <a:lnTo>
                    <a:pt x="45" y="19"/>
                  </a:lnTo>
                  <a:lnTo>
                    <a:pt x="53" y="14"/>
                  </a:lnTo>
                  <a:lnTo>
                    <a:pt x="62" y="11"/>
                  </a:lnTo>
                  <a:lnTo>
                    <a:pt x="71" y="7"/>
                  </a:lnTo>
                  <a:lnTo>
                    <a:pt x="81" y="5"/>
                  </a:lnTo>
                  <a:lnTo>
                    <a:pt x="91" y="3"/>
                  </a:lnTo>
                  <a:lnTo>
                    <a:pt x="101" y="3"/>
                  </a:lnTo>
                  <a:lnTo>
                    <a:pt x="110" y="3"/>
                  </a:lnTo>
                  <a:lnTo>
                    <a:pt x="118" y="4"/>
                  </a:lnTo>
                  <a:lnTo>
                    <a:pt x="127" y="7"/>
                  </a:lnTo>
                  <a:lnTo>
                    <a:pt x="136" y="9"/>
                  </a:lnTo>
                  <a:lnTo>
                    <a:pt x="127" y="5"/>
                  </a:lnTo>
                  <a:lnTo>
                    <a:pt x="117" y="3"/>
                  </a:lnTo>
                  <a:lnTo>
                    <a:pt x="107" y="2"/>
                  </a:lnTo>
                  <a:lnTo>
                    <a:pt x="97" y="0"/>
                  </a:lnTo>
                  <a:lnTo>
                    <a:pt x="87" y="2"/>
                  </a:lnTo>
                  <a:lnTo>
                    <a:pt x="77" y="3"/>
                  </a:lnTo>
                  <a:lnTo>
                    <a:pt x="68" y="5"/>
                  </a:lnTo>
                  <a:lnTo>
                    <a:pt x="59" y="8"/>
                  </a:lnTo>
                  <a:lnTo>
                    <a:pt x="50" y="13"/>
                  </a:lnTo>
                  <a:lnTo>
                    <a:pt x="43" y="18"/>
                  </a:lnTo>
                  <a:lnTo>
                    <a:pt x="35" y="23"/>
                  </a:lnTo>
                  <a:lnTo>
                    <a:pt x="28" y="29"/>
                  </a:lnTo>
                  <a:lnTo>
                    <a:pt x="21" y="36"/>
                  </a:lnTo>
                  <a:lnTo>
                    <a:pt x="16" y="43"/>
                  </a:lnTo>
                  <a:lnTo>
                    <a:pt x="11" y="52"/>
                  </a:lnTo>
                  <a:lnTo>
                    <a:pt x="8" y="60"/>
                  </a:lnTo>
                  <a:lnTo>
                    <a:pt x="4" y="68"/>
                  </a:lnTo>
                  <a:lnTo>
                    <a:pt x="1" y="79"/>
                  </a:lnTo>
                  <a:lnTo>
                    <a:pt x="0" y="87"/>
                  </a:lnTo>
                  <a:lnTo>
                    <a:pt x="0" y="97"/>
                  </a:lnTo>
                  <a:lnTo>
                    <a:pt x="0" y="110"/>
                  </a:lnTo>
                  <a:lnTo>
                    <a:pt x="3" y="123"/>
                  </a:lnTo>
                  <a:lnTo>
                    <a:pt x="1" y="113"/>
                  </a:lnTo>
                  <a:lnTo>
                    <a:pt x="1" y="102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60" name="Freeform 347"/>
            <p:cNvSpPr>
              <a:spLocks/>
            </p:cNvSpPr>
            <p:nvPr/>
          </p:nvSpPr>
          <p:spPr bwMode="auto">
            <a:xfrm>
              <a:off x="2281238" y="5272088"/>
              <a:ext cx="166688" cy="163513"/>
            </a:xfrm>
            <a:custGeom>
              <a:avLst/>
              <a:gdLst>
                <a:gd name="T0" fmla="*/ 166688 w 105"/>
                <a:gd name="T1" fmla="*/ 80963 h 103"/>
                <a:gd name="T2" fmla="*/ 166688 w 105"/>
                <a:gd name="T3" fmla="*/ 80963 h 103"/>
                <a:gd name="T4" fmla="*/ 165100 w 105"/>
                <a:gd name="T5" fmla="*/ 96838 h 103"/>
                <a:gd name="T6" fmla="*/ 158750 w 105"/>
                <a:gd name="T7" fmla="*/ 112713 h 103"/>
                <a:gd name="T8" fmla="*/ 152400 w 105"/>
                <a:gd name="T9" fmla="*/ 127000 h 103"/>
                <a:gd name="T10" fmla="*/ 141288 w 105"/>
                <a:gd name="T11" fmla="*/ 139700 h 103"/>
                <a:gd name="T12" fmla="*/ 128588 w 105"/>
                <a:gd name="T13" fmla="*/ 149225 h 103"/>
                <a:gd name="T14" fmla="*/ 114300 w 105"/>
                <a:gd name="T15" fmla="*/ 157163 h 103"/>
                <a:gd name="T16" fmla="*/ 100013 w 105"/>
                <a:gd name="T17" fmla="*/ 163513 h 103"/>
                <a:gd name="T18" fmla="*/ 82550 w 105"/>
                <a:gd name="T19" fmla="*/ 163513 h 103"/>
                <a:gd name="T20" fmla="*/ 82550 w 105"/>
                <a:gd name="T21" fmla="*/ 163513 h 103"/>
                <a:gd name="T22" fmla="*/ 66675 w 105"/>
                <a:gd name="T23" fmla="*/ 163513 h 103"/>
                <a:gd name="T24" fmla="*/ 50800 w 105"/>
                <a:gd name="T25" fmla="*/ 157163 h 103"/>
                <a:gd name="T26" fmla="*/ 36513 w 105"/>
                <a:gd name="T27" fmla="*/ 149225 h 103"/>
                <a:gd name="T28" fmla="*/ 23813 w 105"/>
                <a:gd name="T29" fmla="*/ 139700 h 103"/>
                <a:gd name="T30" fmla="*/ 14288 w 105"/>
                <a:gd name="T31" fmla="*/ 127000 h 103"/>
                <a:gd name="T32" fmla="*/ 6350 w 105"/>
                <a:gd name="T33" fmla="*/ 112713 h 103"/>
                <a:gd name="T34" fmla="*/ 3175 w 105"/>
                <a:gd name="T35" fmla="*/ 96838 h 103"/>
                <a:gd name="T36" fmla="*/ 0 w 105"/>
                <a:gd name="T37" fmla="*/ 80963 h 103"/>
                <a:gd name="T38" fmla="*/ 0 w 105"/>
                <a:gd name="T39" fmla="*/ 80963 h 103"/>
                <a:gd name="T40" fmla="*/ 3175 w 105"/>
                <a:gd name="T41" fmla="*/ 65088 h 103"/>
                <a:gd name="T42" fmla="*/ 6350 w 105"/>
                <a:gd name="T43" fmla="*/ 49213 h 103"/>
                <a:gd name="T44" fmla="*/ 14288 w 105"/>
                <a:gd name="T45" fmla="*/ 34925 h 103"/>
                <a:gd name="T46" fmla="*/ 23813 w 105"/>
                <a:gd name="T47" fmla="*/ 23813 h 103"/>
                <a:gd name="T48" fmla="*/ 36513 w 105"/>
                <a:gd name="T49" fmla="*/ 12700 h 103"/>
                <a:gd name="T50" fmla="*/ 50800 w 105"/>
                <a:gd name="T51" fmla="*/ 4763 h 103"/>
                <a:gd name="T52" fmla="*/ 66675 w 105"/>
                <a:gd name="T53" fmla="*/ 1588 h 103"/>
                <a:gd name="T54" fmla="*/ 82550 w 105"/>
                <a:gd name="T55" fmla="*/ 0 h 103"/>
                <a:gd name="T56" fmla="*/ 82550 w 105"/>
                <a:gd name="T57" fmla="*/ 0 h 103"/>
                <a:gd name="T58" fmla="*/ 100013 w 105"/>
                <a:gd name="T59" fmla="*/ 1588 h 103"/>
                <a:gd name="T60" fmla="*/ 114300 w 105"/>
                <a:gd name="T61" fmla="*/ 4763 h 103"/>
                <a:gd name="T62" fmla="*/ 128588 w 105"/>
                <a:gd name="T63" fmla="*/ 12700 h 103"/>
                <a:gd name="T64" fmla="*/ 141288 w 105"/>
                <a:gd name="T65" fmla="*/ 23813 h 103"/>
                <a:gd name="T66" fmla="*/ 152400 w 105"/>
                <a:gd name="T67" fmla="*/ 34925 h 103"/>
                <a:gd name="T68" fmla="*/ 158750 w 105"/>
                <a:gd name="T69" fmla="*/ 49213 h 103"/>
                <a:gd name="T70" fmla="*/ 165100 w 105"/>
                <a:gd name="T71" fmla="*/ 65088 h 103"/>
                <a:gd name="T72" fmla="*/ 166688 w 105"/>
                <a:gd name="T73" fmla="*/ 80963 h 103"/>
                <a:gd name="T74" fmla="*/ 166688 w 105"/>
                <a:gd name="T75" fmla="*/ 80963 h 10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05" h="103">
                  <a:moveTo>
                    <a:pt x="105" y="51"/>
                  </a:moveTo>
                  <a:lnTo>
                    <a:pt x="105" y="51"/>
                  </a:lnTo>
                  <a:lnTo>
                    <a:pt x="104" y="61"/>
                  </a:lnTo>
                  <a:lnTo>
                    <a:pt x="100" y="71"/>
                  </a:lnTo>
                  <a:lnTo>
                    <a:pt x="96" y="80"/>
                  </a:lnTo>
                  <a:lnTo>
                    <a:pt x="89" y="88"/>
                  </a:lnTo>
                  <a:lnTo>
                    <a:pt x="81" y="94"/>
                  </a:lnTo>
                  <a:lnTo>
                    <a:pt x="72" y="99"/>
                  </a:lnTo>
                  <a:lnTo>
                    <a:pt x="63" y="103"/>
                  </a:lnTo>
                  <a:lnTo>
                    <a:pt x="52" y="103"/>
                  </a:lnTo>
                  <a:lnTo>
                    <a:pt x="42" y="103"/>
                  </a:lnTo>
                  <a:lnTo>
                    <a:pt x="32" y="99"/>
                  </a:lnTo>
                  <a:lnTo>
                    <a:pt x="23" y="94"/>
                  </a:lnTo>
                  <a:lnTo>
                    <a:pt x="15" y="88"/>
                  </a:lnTo>
                  <a:lnTo>
                    <a:pt x="9" y="80"/>
                  </a:lnTo>
                  <a:lnTo>
                    <a:pt x="4" y="71"/>
                  </a:lnTo>
                  <a:lnTo>
                    <a:pt x="2" y="61"/>
                  </a:lnTo>
                  <a:lnTo>
                    <a:pt x="0" y="51"/>
                  </a:lnTo>
                  <a:lnTo>
                    <a:pt x="2" y="41"/>
                  </a:lnTo>
                  <a:lnTo>
                    <a:pt x="4" y="31"/>
                  </a:lnTo>
                  <a:lnTo>
                    <a:pt x="9" y="22"/>
                  </a:lnTo>
                  <a:lnTo>
                    <a:pt x="15" y="15"/>
                  </a:lnTo>
                  <a:lnTo>
                    <a:pt x="23" y="8"/>
                  </a:lnTo>
                  <a:lnTo>
                    <a:pt x="32" y="3"/>
                  </a:lnTo>
                  <a:lnTo>
                    <a:pt x="42" y="1"/>
                  </a:lnTo>
                  <a:lnTo>
                    <a:pt x="52" y="0"/>
                  </a:lnTo>
                  <a:lnTo>
                    <a:pt x="63" y="1"/>
                  </a:lnTo>
                  <a:lnTo>
                    <a:pt x="72" y="3"/>
                  </a:lnTo>
                  <a:lnTo>
                    <a:pt x="81" y="8"/>
                  </a:lnTo>
                  <a:lnTo>
                    <a:pt x="89" y="15"/>
                  </a:lnTo>
                  <a:lnTo>
                    <a:pt x="96" y="22"/>
                  </a:lnTo>
                  <a:lnTo>
                    <a:pt x="100" y="31"/>
                  </a:lnTo>
                  <a:lnTo>
                    <a:pt x="104" y="41"/>
                  </a:lnTo>
                  <a:lnTo>
                    <a:pt x="105" y="51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61" name="Freeform 348"/>
            <p:cNvSpPr>
              <a:spLocks/>
            </p:cNvSpPr>
            <p:nvPr/>
          </p:nvSpPr>
          <p:spPr bwMode="auto">
            <a:xfrm>
              <a:off x="2286001" y="5275263"/>
              <a:ext cx="155575" cy="155575"/>
            </a:xfrm>
            <a:custGeom>
              <a:avLst/>
              <a:gdLst>
                <a:gd name="T0" fmla="*/ 155575 w 98"/>
                <a:gd name="T1" fmla="*/ 77788 h 98"/>
                <a:gd name="T2" fmla="*/ 155575 w 98"/>
                <a:gd name="T3" fmla="*/ 77788 h 98"/>
                <a:gd name="T4" fmla="*/ 153988 w 98"/>
                <a:gd name="T5" fmla="*/ 93663 h 98"/>
                <a:gd name="T6" fmla="*/ 149225 w 98"/>
                <a:gd name="T7" fmla="*/ 107950 h 98"/>
                <a:gd name="T8" fmla="*/ 144463 w 98"/>
                <a:gd name="T9" fmla="*/ 122238 h 98"/>
                <a:gd name="T10" fmla="*/ 133350 w 98"/>
                <a:gd name="T11" fmla="*/ 133350 h 98"/>
                <a:gd name="T12" fmla="*/ 122238 w 98"/>
                <a:gd name="T13" fmla="*/ 142875 h 98"/>
                <a:gd name="T14" fmla="*/ 107950 w 98"/>
                <a:gd name="T15" fmla="*/ 150813 h 98"/>
                <a:gd name="T16" fmla="*/ 93663 w 98"/>
                <a:gd name="T17" fmla="*/ 153988 h 98"/>
                <a:gd name="T18" fmla="*/ 77788 w 98"/>
                <a:gd name="T19" fmla="*/ 155575 h 98"/>
                <a:gd name="T20" fmla="*/ 77788 w 98"/>
                <a:gd name="T21" fmla="*/ 155575 h 98"/>
                <a:gd name="T22" fmla="*/ 61913 w 98"/>
                <a:gd name="T23" fmla="*/ 153988 h 98"/>
                <a:gd name="T24" fmla="*/ 47625 w 98"/>
                <a:gd name="T25" fmla="*/ 150813 h 98"/>
                <a:gd name="T26" fmla="*/ 36513 w 98"/>
                <a:gd name="T27" fmla="*/ 142875 h 98"/>
                <a:gd name="T28" fmla="*/ 23813 w 98"/>
                <a:gd name="T29" fmla="*/ 133350 h 98"/>
                <a:gd name="T30" fmla="*/ 14288 w 98"/>
                <a:gd name="T31" fmla="*/ 122238 h 98"/>
                <a:gd name="T32" fmla="*/ 6350 w 98"/>
                <a:gd name="T33" fmla="*/ 107950 h 98"/>
                <a:gd name="T34" fmla="*/ 1588 w 98"/>
                <a:gd name="T35" fmla="*/ 93663 h 98"/>
                <a:gd name="T36" fmla="*/ 0 w 98"/>
                <a:gd name="T37" fmla="*/ 77788 h 98"/>
                <a:gd name="T38" fmla="*/ 0 w 98"/>
                <a:gd name="T39" fmla="*/ 77788 h 98"/>
                <a:gd name="T40" fmla="*/ 1588 w 98"/>
                <a:gd name="T41" fmla="*/ 61913 h 98"/>
                <a:gd name="T42" fmla="*/ 6350 w 98"/>
                <a:gd name="T43" fmla="*/ 47625 h 98"/>
                <a:gd name="T44" fmla="*/ 14288 w 98"/>
                <a:gd name="T45" fmla="*/ 33338 h 98"/>
                <a:gd name="T46" fmla="*/ 23813 w 98"/>
                <a:gd name="T47" fmla="*/ 23813 h 98"/>
                <a:gd name="T48" fmla="*/ 36513 w 98"/>
                <a:gd name="T49" fmla="*/ 14288 h 98"/>
                <a:gd name="T50" fmla="*/ 47625 w 98"/>
                <a:gd name="T51" fmla="*/ 6350 h 98"/>
                <a:gd name="T52" fmla="*/ 61913 w 98"/>
                <a:gd name="T53" fmla="*/ 1588 h 98"/>
                <a:gd name="T54" fmla="*/ 77788 w 98"/>
                <a:gd name="T55" fmla="*/ 0 h 98"/>
                <a:gd name="T56" fmla="*/ 77788 w 98"/>
                <a:gd name="T57" fmla="*/ 0 h 98"/>
                <a:gd name="T58" fmla="*/ 93663 w 98"/>
                <a:gd name="T59" fmla="*/ 1588 h 98"/>
                <a:gd name="T60" fmla="*/ 107950 w 98"/>
                <a:gd name="T61" fmla="*/ 6350 h 98"/>
                <a:gd name="T62" fmla="*/ 122238 w 98"/>
                <a:gd name="T63" fmla="*/ 14288 h 98"/>
                <a:gd name="T64" fmla="*/ 133350 w 98"/>
                <a:gd name="T65" fmla="*/ 23813 h 98"/>
                <a:gd name="T66" fmla="*/ 144463 w 98"/>
                <a:gd name="T67" fmla="*/ 33338 h 98"/>
                <a:gd name="T68" fmla="*/ 149225 w 98"/>
                <a:gd name="T69" fmla="*/ 47625 h 98"/>
                <a:gd name="T70" fmla="*/ 153988 w 98"/>
                <a:gd name="T71" fmla="*/ 61913 h 98"/>
                <a:gd name="T72" fmla="*/ 155575 w 98"/>
                <a:gd name="T73" fmla="*/ 77788 h 98"/>
                <a:gd name="T74" fmla="*/ 155575 w 98"/>
                <a:gd name="T75" fmla="*/ 77788 h 9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98" h="98">
                  <a:moveTo>
                    <a:pt x="98" y="49"/>
                  </a:moveTo>
                  <a:lnTo>
                    <a:pt x="98" y="49"/>
                  </a:lnTo>
                  <a:lnTo>
                    <a:pt x="97" y="59"/>
                  </a:lnTo>
                  <a:lnTo>
                    <a:pt x="94" y="68"/>
                  </a:lnTo>
                  <a:lnTo>
                    <a:pt x="91" y="77"/>
                  </a:lnTo>
                  <a:lnTo>
                    <a:pt x="84" y="84"/>
                  </a:lnTo>
                  <a:lnTo>
                    <a:pt x="77" y="90"/>
                  </a:lnTo>
                  <a:lnTo>
                    <a:pt x="68" y="95"/>
                  </a:lnTo>
                  <a:lnTo>
                    <a:pt x="59" y="97"/>
                  </a:lnTo>
                  <a:lnTo>
                    <a:pt x="49" y="98"/>
                  </a:lnTo>
                  <a:lnTo>
                    <a:pt x="39" y="97"/>
                  </a:lnTo>
                  <a:lnTo>
                    <a:pt x="30" y="95"/>
                  </a:lnTo>
                  <a:lnTo>
                    <a:pt x="23" y="90"/>
                  </a:lnTo>
                  <a:lnTo>
                    <a:pt x="15" y="84"/>
                  </a:lnTo>
                  <a:lnTo>
                    <a:pt x="9" y="77"/>
                  </a:lnTo>
                  <a:lnTo>
                    <a:pt x="4" y="68"/>
                  </a:lnTo>
                  <a:lnTo>
                    <a:pt x="1" y="59"/>
                  </a:lnTo>
                  <a:lnTo>
                    <a:pt x="0" y="49"/>
                  </a:lnTo>
                  <a:lnTo>
                    <a:pt x="1" y="39"/>
                  </a:lnTo>
                  <a:lnTo>
                    <a:pt x="4" y="30"/>
                  </a:lnTo>
                  <a:lnTo>
                    <a:pt x="9" y="21"/>
                  </a:lnTo>
                  <a:lnTo>
                    <a:pt x="15" y="15"/>
                  </a:lnTo>
                  <a:lnTo>
                    <a:pt x="23" y="9"/>
                  </a:lnTo>
                  <a:lnTo>
                    <a:pt x="30" y="4"/>
                  </a:lnTo>
                  <a:lnTo>
                    <a:pt x="39" y="1"/>
                  </a:lnTo>
                  <a:lnTo>
                    <a:pt x="49" y="0"/>
                  </a:lnTo>
                  <a:lnTo>
                    <a:pt x="59" y="1"/>
                  </a:lnTo>
                  <a:lnTo>
                    <a:pt x="68" y="4"/>
                  </a:lnTo>
                  <a:lnTo>
                    <a:pt x="77" y="9"/>
                  </a:lnTo>
                  <a:lnTo>
                    <a:pt x="84" y="15"/>
                  </a:lnTo>
                  <a:lnTo>
                    <a:pt x="91" y="21"/>
                  </a:lnTo>
                  <a:lnTo>
                    <a:pt x="94" y="30"/>
                  </a:lnTo>
                  <a:lnTo>
                    <a:pt x="97" y="39"/>
                  </a:lnTo>
                  <a:lnTo>
                    <a:pt x="98" y="49"/>
                  </a:lnTo>
                  <a:close/>
                </a:path>
              </a:pathLst>
            </a:custGeom>
            <a:solidFill>
              <a:srgbClr val="282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62" name="Freeform 349"/>
            <p:cNvSpPr>
              <a:spLocks/>
            </p:cNvSpPr>
            <p:nvPr/>
          </p:nvSpPr>
          <p:spPr bwMode="auto">
            <a:xfrm>
              <a:off x="2219326" y="5638800"/>
              <a:ext cx="123825" cy="41275"/>
            </a:xfrm>
            <a:custGeom>
              <a:avLst/>
              <a:gdLst>
                <a:gd name="T0" fmla="*/ 123825 w 78"/>
                <a:gd name="T1" fmla="*/ 20638 h 26"/>
                <a:gd name="T2" fmla="*/ 123825 w 78"/>
                <a:gd name="T3" fmla="*/ 20638 h 26"/>
                <a:gd name="T4" fmla="*/ 122238 w 78"/>
                <a:gd name="T5" fmla="*/ 28575 h 26"/>
                <a:gd name="T6" fmla="*/ 119063 w 78"/>
                <a:gd name="T7" fmla="*/ 34925 h 26"/>
                <a:gd name="T8" fmla="*/ 112713 w 78"/>
                <a:gd name="T9" fmla="*/ 38100 h 26"/>
                <a:gd name="T10" fmla="*/ 104775 w 78"/>
                <a:gd name="T11" fmla="*/ 41275 h 26"/>
                <a:gd name="T12" fmla="*/ 20638 w 78"/>
                <a:gd name="T13" fmla="*/ 41275 h 26"/>
                <a:gd name="T14" fmla="*/ 20638 w 78"/>
                <a:gd name="T15" fmla="*/ 41275 h 26"/>
                <a:gd name="T16" fmla="*/ 12700 w 78"/>
                <a:gd name="T17" fmla="*/ 38100 h 26"/>
                <a:gd name="T18" fmla="*/ 6350 w 78"/>
                <a:gd name="T19" fmla="*/ 34925 h 26"/>
                <a:gd name="T20" fmla="*/ 3175 w 78"/>
                <a:gd name="T21" fmla="*/ 28575 h 26"/>
                <a:gd name="T22" fmla="*/ 0 w 78"/>
                <a:gd name="T23" fmla="*/ 20638 h 26"/>
                <a:gd name="T24" fmla="*/ 0 w 78"/>
                <a:gd name="T25" fmla="*/ 20638 h 26"/>
                <a:gd name="T26" fmla="*/ 0 w 78"/>
                <a:gd name="T27" fmla="*/ 20638 h 26"/>
                <a:gd name="T28" fmla="*/ 3175 w 78"/>
                <a:gd name="T29" fmla="*/ 12700 h 26"/>
                <a:gd name="T30" fmla="*/ 6350 w 78"/>
                <a:gd name="T31" fmla="*/ 6350 h 26"/>
                <a:gd name="T32" fmla="*/ 12700 w 78"/>
                <a:gd name="T33" fmla="*/ 3175 h 26"/>
                <a:gd name="T34" fmla="*/ 20638 w 78"/>
                <a:gd name="T35" fmla="*/ 0 h 26"/>
                <a:gd name="T36" fmla="*/ 104775 w 78"/>
                <a:gd name="T37" fmla="*/ 0 h 26"/>
                <a:gd name="T38" fmla="*/ 104775 w 78"/>
                <a:gd name="T39" fmla="*/ 0 h 26"/>
                <a:gd name="T40" fmla="*/ 112713 w 78"/>
                <a:gd name="T41" fmla="*/ 3175 h 26"/>
                <a:gd name="T42" fmla="*/ 119063 w 78"/>
                <a:gd name="T43" fmla="*/ 6350 h 26"/>
                <a:gd name="T44" fmla="*/ 122238 w 78"/>
                <a:gd name="T45" fmla="*/ 12700 h 26"/>
                <a:gd name="T46" fmla="*/ 123825 w 78"/>
                <a:gd name="T47" fmla="*/ 20638 h 26"/>
                <a:gd name="T48" fmla="*/ 123825 w 78"/>
                <a:gd name="T49" fmla="*/ 20638 h 2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78" h="26">
                  <a:moveTo>
                    <a:pt x="78" y="13"/>
                  </a:moveTo>
                  <a:lnTo>
                    <a:pt x="78" y="13"/>
                  </a:lnTo>
                  <a:lnTo>
                    <a:pt x="77" y="18"/>
                  </a:lnTo>
                  <a:lnTo>
                    <a:pt x="75" y="22"/>
                  </a:lnTo>
                  <a:lnTo>
                    <a:pt x="71" y="24"/>
                  </a:lnTo>
                  <a:lnTo>
                    <a:pt x="66" y="26"/>
                  </a:lnTo>
                  <a:lnTo>
                    <a:pt x="13" y="26"/>
                  </a:lnTo>
                  <a:lnTo>
                    <a:pt x="8" y="24"/>
                  </a:lnTo>
                  <a:lnTo>
                    <a:pt x="4" y="22"/>
                  </a:lnTo>
                  <a:lnTo>
                    <a:pt x="2" y="18"/>
                  </a:lnTo>
                  <a:lnTo>
                    <a:pt x="0" y="13"/>
                  </a:lnTo>
                  <a:lnTo>
                    <a:pt x="2" y="8"/>
                  </a:lnTo>
                  <a:lnTo>
                    <a:pt x="4" y="4"/>
                  </a:lnTo>
                  <a:lnTo>
                    <a:pt x="8" y="2"/>
                  </a:lnTo>
                  <a:lnTo>
                    <a:pt x="13" y="0"/>
                  </a:lnTo>
                  <a:lnTo>
                    <a:pt x="66" y="0"/>
                  </a:lnTo>
                  <a:lnTo>
                    <a:pt x="71" y="2"/>
                  </a:lnTo>
                  <a:lnTo>
                    <a:pt x="75" y="4"/>
                  </a:lnTo>
                  <a:lnTo>
                    <a:pt x="77" y="8"/>
                  </a:lnTo>
                  <a:lnTo>
                    <a:pt x="78" y="13"/>
                  </a:lnTo>
                  <a:close/>
                </a:path>
              </a:pathLst>
            </a:custGeom>
            <a:solidFill>
              <a:srgbClr val="282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63" name="Freeform 350"/>
            <p:cNvSpPr>
              <a:spLocks/>
            </p:cNvSpPr>
            <p:nvPr/>
          </p:nvSpPr>
          <p:spPr bwMode="auto">
            <a:xfrm>
              <a:off x="2219326" y="5629275"/>
              <a:ext cx="123825" cy="42863"/>
            </a:xfrm>
            <a:custGeom>
              <a:avLst/>
              <a:gdLst>
                <a:gd name="T0" fmla="*/ 123825 w 78"/>
                <a:gd name="T1" fmla="*/ 22225 h 27"/>
                <a:gd name="T2" fmla="*/ 123825 w 78"/>
                <a:gd name="T3" fmla="*/ 22225 h 27"/>
                <a:gd name="T4" fmla="*/ 122238 w 78"/>
                <a:gd name="T5" fmla="*/ 30163 h 27"/>
                <a:gd name="T6" fmla="*/ 119063 w 78"/>
                <a:gd name="T7" fmla="*/ 36513 h 27"/>
                <a:gd name="T8" fmla="*/ 112713 w 78"/>
                <a:gd name="T9" fmla="*/ 39688 h 27"/>
                <a:gd name="T10" fmla="*/ 104775 w 78"/>
                <a:gd name="T11" fmla="*/ 42863 h 27"/>
                <a:gd name="T12" fmla="*/ 20638 w 78"/>
                <a:gd name="T13" fmla="*/ 42863 h 27"/>
                <a:gd name="T14" fmla="*/ 20638 w 78"/>
                <a:gd name="T15" fmla="*/ 42863 h 27"/>
                <a:gd name="T16" fmla="*/ 12700 w 78"/>
                <a:gd name="T17" fmla="*/ 39688 h 27"/>
                <a:gd name="T18" fmla="*/ 6350 w 78"/>
                <a:gd name="T19" fmla="*/ 36513 h 27"/>
                <a:gd name="T20" fmla="*/ 3175 w 78"/>
                <a:gd name="T21" fmla="*/ 30163 h 27"/>
                <a:gd name="T22" fmla="*/ 0 w 78"/>
                <a:gd name="T23" fmla="*/ 22225 h 27"/>
                <a:gd name="T24" fmla="*/ 0 w 78"/>
                <a:gd name="T25" fmla="*/ 22225 h 27"/>
                <a:gd name="T26" fmla="*/ 0 w 78"/>
                <a:gd name="T27" fmla="*/ 22225 h 27"/>
                <a:gd name="T28" fmla="*/ 3175 w 78"/>
                <a:gd name="T29" fmla="*/ 14288 h 27"/>
                <a:gd name="T30" fmla="*/ 6350 w 78"/>
                <a:gd name="T31" fmla="*/ 6350 h 27"/>
                <a:gd name="T32" fmla="*/ 12700 w 78"/>
                <a:gd name="T33" fmla="*/ 1588 h 27"/>
                <a:gd name="T34" fmla="*/ 20638 w 78"/>
                <a:gd name="T35" fmla="*/ 0 h 27"/>
                <a:gd name="T36" fmla="*/ 104775 w 78"/>
                <a:gd name="T37" fmla="*/ 0 h 27"/>
                <a:gd name="T38" fmla="*/ 104775 w 78"/>
                <a:gd name="T39" fmla="*/ 0 h 27"/>
                <a:gd name="T40" fmla="*/ 112713 w 78"/>
                <a:gd name="T41" fmla="*/ 1588 h 27"/>
                <a:gd name="T42" fmla="*/ 119063 w 78"/>
                <a:gd name="T43" fmla="*/ 6350 h 27"/>
                <a:gd name="T44" fmla="*/ 122238 w 78"/>
                <a:gd name="T45" fmla="*/ 14288 h 27"/>
                <a:gd name="T46" fmla="*/ 123825 w 78"/>
                <a:gd name="T47" fmla="*/ 22225 h 27"/>
                <a:gd name="T48" fmla="*/ 123825 w 78"/>
                <a:gd name="T49" fmla="*/ 22225 h 2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78" h="27">
                  <a:moveTo>
                    <a:pt x="78" y="14"/>
                  </a:moveTo>
                  <a:lnTo>
                    <a:pt x="78" y="14"/>
                  </a:lnTo>
                  <a:lnTo>
                    <a:pt x="77" y="19"/>
                  </a:lnTo>
                  <a:lnTo>
                    <a:pt x="75" y="23"/>
                  </a:lnTo>
                  <a:lnTo>
                    <a:pt x="71" y="25"/>
                  </a:lnTo>
                  <a:lnTo>
                    <a:pt x="66" y="27"/>
                  </a:lnTo>
                  <a:lnTo>
                    <a:pt x="13" y="27"/>
                  </a:lnTo>
                  <a:lnTo>
                    <a:pt x="8" y="25"/>
                  </a:lnTo>
                  <a:lnTo>
                    <a:pt x="4" y="23"/>
                  </a:lnTo>
                  <a:lnTo>
                    <a:pt x="2" y="19"/>
                  </a:lnTo>
                  <a:lnTo>
                    <a:pt x="0" y="14"/>
                  </a:lnTo>
                  <a:lnTo>
                    <a:pt x="2" y="9"/>
                  </a:lnTo>
                  <a:lnTo>
                    <a:pt x="4" y="4"/>
                  </a:lnTo>
                  <a:lnTo>
                    <a:pt x="8" y="1"/>
                  </a:lnTo>
                  <a:lnTo>
                    <a:pt x="13" y="0"/>
                  </a:lnTo>
                  <a:lnTo>
                    <a:pt x="66" y="0"/>
                  </a:lnTo>
                  <a:lnTo>
                    <a:pt x="71" y="1"/>
                  </a:lnTo>
                  <a:lnTo>
                    <a:pt x="75" y="4"/>
                  </a:lnTo>
                  <a:lnTo>
                    <a:pt x="77" y="9"/>
                  </a:lnTo>
                  <a:lnTo>
                    <a:pt x="78" y="14"/>
                  </a:lnTo>
                  <a:close/>
                </a:path>
              </a:pathLst>
            </a:cu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64" name="Freeform 351"/>
            <p:cNvSpPr>
              <a:spLocks/>
            </p:cNvSpPr>
            <p:nvPr/>
          </p:nvSpPr>
          <p:spPr bwMode="auto">
            <a:xfrm>
              <a:off x="2386013" y="5638800"/>
              <a:ext cx="122238" cy="41275"/>
            </a:xfrm>
            <a:custGeom>
              <a:avLst/>
              <a:gdLst>
                <a:gd name="T0" fmla="*/ 122238 w 77"/>
                <a:gd name="T1" fmla="*/ 20638 h 26"/>
                <a:gd name="T2" fmla="*/ 122238 w 77"/>
                <a:gd name="T3" fmla="*/ 20638 h 26"/>
                <a:gd name="T4" fmla="*/ 122238 w 77"/>
                <a:gd name="T5" fmla="*/ 28575 h 26"/>
                <a:gd name="T6" fmla="*/ 117475 w 77"/>
                <a:gd name="T7" fmla="*/ 34925 h 26"/>
                <a:gd name="T8" fmla="*/ 111125 w 77"/>
                <a:gd name="T9" fmla="*/ 38100 h 26"/>
                <a:gd name="T10" fmla="*/ 103188 w 77"/>
                <a:gd name="T11" fmla="*/ 41275 h 26"/>
                <a:gd name="T12" fmla="*/ 17463 w 77"/>
                <a:gd name="T13" fmla="*/ 41275 h 26"/>
                <a:gd name="T14" fmla="*/ 17463 w 77"/>
                <a:gd name="T15" fmla="*/ 41275 h 26"/>
                <a:gd name="T16" fmla="*/ 11113 w 77"/>
                <a:gd name="T17" fmla="*/ 38100 h 26"/>
                <a:gd name="T18" fmla="*/ 6350 w 77"/>
                <a:gd name="T19" fmla="*/ 34925 h 26"/>
                <a:gd name="T20" fmla="*/ 1588 w 77"/>
                <a:gd name="T21" fmla="*/ 28575 h 26"/>
                <a:gd name="T22" fmla="*/ 0 w 77"/>
                <a:gd name="T23" fmla="*/ 20638 h 26"/>
                <a:gd name="T24" fmla="*/ 0 w 77"/>
                <a:gd name="T25" fmla="*/ 20638 h 26"/>
                <a:gd name="T26" fmla="*/ 0 w 77"/>
                <a:gd name="T27" fmla="*/ 20638 h 26"/>
                <a:gd name="T28" fmla="*/ 1588 w 77"/>
                <a:gd name="T29" fmla="*/ 12700 h 26"/>
                <a:gd name="T30" fmla="*/ 6350 w 77"/>
                <a:gd name="T31" fmla="*/ 6350 h 26"/>
                <a:gd name="T32" fmla="*/ 11113 w 77"/>
                <a:gd name="T33" fmla="*/ 3175 h 26"/>
                <a:gd name="T34" fmla="*/ 17463 w 77"/>
                <a:gd name="T35" fmla="*/ 0 h 26"/>
                <a:gd name="T36" fmla="*/ 103188 w 77"/>
                <a:gd name="T37" fmla="*/ 0 h 26"/>
                <a:gd name="T38" fmla="*/ 103188 w 77"/>
                <a:gd name="T39" fmla="*/ 0 h 26"/>
                <a:gd name="T40" fmla="*/ 111125 w 77"/>
                <a:gd name="T41" fmla="*/ 3175 h 26"/>
                <a:gd name="T42" fmla="*/ 117475 w 77"/>
                <a:gd name="T43" fmla="*/ 6350 h 26"/>
                <a:gd name="T44" fmla="*/ 122238 w 77"/>
                <a:gd name="T45" fmla="*/ 12700 h 26"/>
                <a:gd name="T46" fmla="*/ 122238 w 77"/>
                <a:gd name="T47" fmla="*/ 20638 h 26"/>
                <a:gd name="T48" fmla="*/ 122238 w 77"/>
                <a:gd name="T49" fmla="*/ 20638 h 2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77" h="26">
                  <a:moveTo>
                    <a:pt x="77" y="13"/>
                  </a:moveTo>
                  <a:lnTo>
                    <a:pt x="77" y="13"/>
                  </a:lnTo>
                  <a:lnTo>
                    <a:pt x="77" y="18"/>
                  </a:lnTo>
                  <a:lnTo>
                    <a:pt x="74" y="22"/>
                  </a:lnTo>
                  <a:lnTo>
                    <a:pt x="70" y="24"/>
                  </a:lnTo>
                  <a:lnTo>
                    <a:pt x="65" y="26"/>
                  </a:lnTo>
                  <a:lnTo>
                    <a:pt x="11" y="26"/>
                  </a:lnTo>
                  <a:lnTo>
                    <a:pt x="7" y="24"/>
                  </a:lnTo>
                  <a:lnTo>
                    <a:pt x="4" y="22"/>
                  </a:lnTo>
                  <a:lnTo>
                    <a:pt x="1" y="18"/>
                  </a:lnTo>
                  <a:lnTo>
                    <a:pt x="0" y="13"/>
                  </a:lnTo>
                  <a:lnTo>
                    <a:pt x="1" y="8"/>
                  </a:lnTo>
                  <a:lnTo>
                    <a:pt x="4" y="4"/>
                  </a:lnTo>
                  <a:lnTo>
                    <a:pt x="7" y="2"/>
                  </a:lnTo>
                  <a:lnTo>
                    <a:pt x="11" y="0"/>
                  </a:lnTo>
                  <a:lnTo>
                    <a:pt x="65" y="0"/>
                  </a:lnTo>
                  <a:lnTo>
                    <a:pt x="70" y="2"/>
                  </a:lnTo>
                  <a:lnTo>
                    <a:pt x="74" y="4"/>
                  </a:lnTo>
                  <a:lnTo>
                    <a:pt x="77" y="8"/>
                  </a:lnTo>
                  <a:lnTo>
                    <a:pt x="77" y="13"/>
                  </a:lnTo>
                  <a:close/>
                </a:path>
              </a:pathLst>
            </a:custGeom>
            <a:solidFill>
              <a:srgbClr val="282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65" name="Freeform 352"/>
            <p:cNvSpPr>
              <a:spLocks/>
            </p:cNvSpPr>
            <p:nvPr/>
          </p:nvSpPr>
          <p:spPr bwMode="auto">
            <a:xfrm>
              <a:off x="2386013" y="5629275"/>
              <a:ext cx="122238" cy="42863"/>
            </a:xfrm>
            <a:custGeom>
              <a:avLst/>
              <a:gdLst>
                <a:gd name="T0" fmla="*/ 122238 w 77"/>
                <a:gd name="T1" fmla="*/ 22225 h 27"/>
                <a:gd name="T2" fmla="*/ 122238 w 77"/>
                <a:gd name="T3" fmla="*/ 22225 h 27"/>
                <a:gd name="T4" fmla="*/ 122238 w 77"/>
                <a:gd name="T5" fmla="*/ 30163 h 27"/>
                <a:gd name="T6" fmla="*/ 117475 w 77"/>
                <a:gd name="T7" fmla="*/ 36513 h 27"/>
                <a:gd name="T8" fmla="*/ 111125 w 77"/>
                <a:gd name="T9" fmla="*/ 39688 h 27"/>
                <a:gd name="T10" fmla="*/ 103188 w 77"/>
                <a:gd name="T11" fmla="*/ 42863 h 27"/>
                <a:gd name="T12" fmla="*/ 17463 w 77"/>
                <a:gd name="T13" fmla="*/ 42863 h 27"/>
                <a:gd name="T14" fmla="*/ 17463 w 77"/>
                <a:gd name="T15" fmla="*/ 42863 h 27"/>
                <a:gd name="T16" fmla="*/ 11113 w 77"/>
                <a:gd name="T17" fmla="*/ 39688 h 27"/>
                <a:gd name="T18" fmla="*/ 6350 w 77"/>
                <a:gd name="T19" fmla="*/ 36513 h 27"/>
                <a:gd name="T20" fmla="*/ 1588 w 77"/>
                <a:gd name="T21" fmla="*/ 30163 h 27"/>
                <a:gd name="T22" fmla="*/ 0 w 77"/>
                <a:gd name="T23" fmla="*/ 22225 h 27"/>
                <a:gd name="T24" fmla="*/ 0 w 77"/>
                <a:gd name="T25" fmla="*/ 22225 h 27"/>
                <a:gd name="T26" fmla="*/ 0 w 77"/>
                <a:gd name="T27" fmla="*/ 22225 h 27"/>
                <a:gd name="T28" fmla="*/ 1588 w 77"/>
                <a:gd name="T29" fmla="*/ 14288 h 27"/>
                <a:gd name="T30" fmla="*/ 6350 w 77"/>
                <a:gd name="T31" fmla="*/ 6350 h 27"/>
                <a:gd name="T32" fmla="*/ 11113 w 77"/>
                <a:gd name="T33" fmla="*/ 1588 h 27"/>
                <a:gd name="T34" fmla="*/ 17463 w 77"/>
                <a:gd name="T35" fmla="*/ 0 h 27"/>
                <a:gd name="T36" fmla="*/ 103188 w 77"/>
                <a:gd name="T37" fmla="*/ 0 h 27"/>
                <a:gd name="T38" fmla="*/ 103188 w 77"/>
                <a:gd name="T39" fmla="*/ 0 h 27"/>
                <a:gd name="T40" fmla="*/ 111125 w 77"/>
                <a:gd name="T41" fmla="*/ 1588 h 27"/>
                <a:gd name="T42" fmla="*/ 117475 w 77"/>
                <a:gd name="T43" fmla="*/ 6350 h 27"/>
                <a:gd name="T44" fmla="*/ 122238 w 77"/>
                <a:gd name="T45" fmla="*/ 14288 h 27"/>
                <a:gd name="T46" fmla="*/ 122238 w 77"/>
                <a:gd name="T47" fmla="*/ 22225 h 27"/>
                <a:gd name="T48" fmla="*/ 122238 w 77"/>
                <a:gd name="T49" fmla="*/ 22225 h 2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77" h="27">
                  <a:moveTo>
                    <a:pt x="77" y="14"/>
                  </a:moveTo>
                  <a:lnTo>
                    <a:pt x="77" y="14"/>
                  </a:lnTo>
                  <a:lnTo>
                    <a:pt x="77" y="19"/>
                  </a:lnTo>
                  <a:lnTo>
                    <a:pt x="74" y="23"/>
                  </a:lnTo>
                  <a:lnTo>
                    <a:pt x="70" y="25"/>
                  </a:lnTo>
                  <a:lnTo>
                    <a:pt x="65" y="27"/>
                  </a:lnTo>
                  <a:lnTo>
                    <a:pt x="11" y="27"/>
                  </a:lnTo>
                  <a:lnTo>
                    <a:pt x="7" y="25"/>
                  </a:lnTo>
                  <a:lnTo>
                    <a:pt x="4" y="23"/>
                  </a:lnTo>
                  <a:lnTo>
                    <a:pt x="1" y="19"/>
                  </a:lnTo>
                  <a:lnTo>
                    <a:pt x="0" y="14"/>
                  </a:lnTo>
                  <a:lnTo>
                    <a:pt x="1" y="9"/>
                  </a:lnTo>
                  <a:lnTo>
                    <a:pt x="4" y="4"/>
                  </a:lnTo>
                  <a:lnTo>
                    <a:pt x="7" y="1"/>
                  </a:lnTo>
                  <a:lnTo>
                    <a:pt x="11" y="0"/>
                  </a:lnTo>
                  <a:lnTo>
                    <a:pt x="65" y="0"/>
                  </a:lnTo>
                  <a:lnTo>
                    <a:pt x="70" y="1"/>
                  </a:lnTo>
                  <a:lnTo>
                    <a:pt x="74" y="4"/>
                  </a:lnTo>
                  <a:lnTo>
                    <a:pt x="77" y="9"/>
                  </a:lnTo>
                  <a:lnTo>
                    <a:pt x="77" y="14"/>
                  </a:lnTo>
                  <a:close/>
                </a:path>
              </a:pathLst>
            </a:cu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66" name="Freeform 353"/>
            <p:cNvSpPr>
              <a:spLocks/>
            </p:cNvSpPr>
            <p:nvPr/>
          </p:nvSpPr>
          <p:spPr bwMode="auto">
            <a:xfrm>
              <a:off x="957263" y="5651500"/>
              <a:ext cx="112713" cy="301625"/>
            </a:xfrm>
            <a:custGeom>
              <a:avLst/>
              <a:gdLst>
                <a:gd name="T0" fmla="*/ 46038 w 71"/>
                <a:gd name="T1" fmla="*/ 301625 h 190"/>
                <a:gd name="T2" fmla="*/ 46038 w 71"/>
                <a:gd name="T3" fmla="*/ 301625 h 190"/>
                <a:gd name="T4" fmla="*/ 65088 w 71"/>
                <a:gd name="T5" fmla="*/ 247650 h 190"/>
                <a:gd name="T6" fmla="*/ 79375 w 71"/>
                <a:gd name="T7" fmla="*/ 195263 h 190"/>
                <a:gd name="T8" fmla="*/ 90488 w 71"/>
                <a:gd name="T9" fmla="*/ 147638 h 190"/>
                <a:gd name="T10" fmla="*/ 98425 w 71"/>
                <a:gd name="T11" fmla="*/ 101600 h 190"/>
                <a:gd name="T12" fmla="*/ 107950 w 71"/>
                <a:gd name="T13" fmla="*/ 33338 h 190"/>
                <a:gd name="T14" fmla="*/ 112713 w 71"/>
                <a:gd name="T15" fmla="*/ 1588 h 190"/>
                <a:gd name="T16" fmla="*/ 71438 w 71"/>
                <a:gd name="T17" fmla="*/ 0 h 190"/>
                <a:gd name="T18" fmla="*/ 71438 w 71"/>
                <a:gd name="T19" fmla="*/ 0 h 190"/>
                <a:gd name="T20" fmla="*/ 66675 w 71"/>
                <a:gd name="T21" fmla="*/ 28575 h 190"/>
                <a:gd name="T22" fmla="*/ 57150 w 71"/>
                <a:gd name="T23" fmla="*/ 98425 h 190"/>
                <a:gd name="T24" fmla="*/ 46038 w 71"/>
                <a:gd name="T25" fmla="*/ 144463 h 190"/>
                <a:gd name="T26" fmla="*/ 34925 w 71"/>
                <a:gd name="T27" fmla="*/ 193675 h 190"/>
                <a:gd name="T28" fmla="*/ 20638 w 71"/>
                <a:gd name="T29" fmla="*/ 247650 h 190"/>
                <a:gd name="T30" fmla="*/ 0 w 71"/>
                <a:gd name="T31" fmla="*/ 301625 h 190"/>
                <a:gd name="T32" fmla="*/ 46038 w 71"/>
                <a:gd name="T33" fmla="*/ 301625 h 19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1" h="190">
                  <a:moveTo>
                    <a:pt x="29" y="190"/>
                  </a:moveTo>
                  <a:lnTo>
                    <a:pt x="29" y="190"/>
                  </a:lnTo>
                  <a:lnTo>
                    <a:pt x="41" y="156"/>
                  </a:lnTo>
                  <a:lnTo>
                    <a:pt x="50" y="123"/>
                  </a:lnTo>
                  <a:lnTo>
                    <a:pt x="57" y="93"/>
                  </a:lnTo>
                  <a:lnTo>
                    <a:pt x="62" y="64"/>
                  </a:lnTo>
                  <a:lnTo>
                    <a:pt x="68" y="21"/>
                  </a:lnTo>
                  <a:lnTo>
                    <a:pt x="71" y="1"/>
                  </a:lnTo>
                  <a:lnTo>
                    <a:pt x="45" y="0"/>
                  </a:lnTo>
                  <a:lnTo>
                    <a:pt x="42" y="18"/>
                  </a:lnTo>
                  <a:lnTo>
                    <a:pt x="36" y="62"/>
                  </a:lnTo>
                  <a:lnTo>
                    <a:pt x="29" y="91"/>
                  </a:lnTo>
                  <a:lnTo>
                    <a:pt x="22" y="122"/>
                  </a:lnTo>
                  <a:lnTo>
                    <a:pt x="13" y="156"/>
                  </a:lnTo>
                  <a:lnTo>
                    <a:pt x="0" y="190"/>
                  </a:lnTo>
                  <a:lnTo>
                    <a:pt x="29" y="190"/>
                  </a:lnTo>
                  <a:close/>
                </a:path>
              </a:pathLst>
            </a:custGeom>
            <a:solidFill>
              <a:srgbClr val="282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67" name="Freeform 354"/>
            <p:cNvSpPr>
              <a:spLocks/>
            </p:cNvSpPr>
            <p:nvPr/>
          </p:nvSpPr>
          <p:spPr bwMode="auto">
            <a:xfrm>
              <a:off x="969963" y="5661025"/>
              <a:ext cx="87313" cy="280988"/>
            </a:xfrm>
            <a:custGeom>
              <a:avLst/>
              <a:gdLst>
                <a:gd name="T0" fmla="*/ 23813 w 55"/>
                <a:gd name="T1" fmla="*/ 280988 h 177"/>
                <a:gd name="T2" fmla="*/ 23813 w 55"/>
                <a:gd name="T3" fmla="*/ 280988 h 177"/>
                <a:gd name="T4" fmla="*/ 39688 w 55"/>
                <a:gd name="T5" fmla="*/ 236538 h 177"/>
                <a:gd name="T6" fmla="*/ 52388 w 55"/>
                <a:gd name="T7" fmla="*/ 192088 h 177"/>
                <a:gd name="T8" fmla="*/ 61913 w 55"/>
                <a:gd name="T9" fmla="*/ 150813 h 177"/>
                <a:gd name="T10" fmla="*/ 71438 w 55"/>
                <a:gd name="T11" fmla="*/ 111125 h 177"/>
                <a:gd name="T12" fmla="*/ 82550 w 55"/>
                <a:gd name="T13" fmla="*/ 44450 h 177"/>
                <a:gd name="T14" fmla="*/ 87313 w 55"/>
                <a:gd name="T15" fmla="*/ 1588 h 177"/>
                <a:gd name="T16" fmla="*/ 66675 w 55"/>
                <a:gd name="T17" fmla="*/ 0 h 177"/>
                <a:gd name="T18" fmla="*/ 66675 w 55"/>
                <a:gd name="T19" fmla="*/ 0 h 177"/>
                <a:gd name="T20" fmla="*/ 61913 w 55"/>
                <a:gd name="T21" fmla="*/ 42863 h 177"/>
                <a:gd name="T22" fmla="*/ 49213 w 55"/>
                <a:gd name="T23" fmla="*/ 111125 h 177"/>
                <a:gd name="T24" fmla="*/ 39688 w 55"/>
                <a:gd name="T25" fmla="*/ 150813 h 177"/>
                <a:gd name="T26" fmla="*/ 30163 w 55"/>
                <a:gd name="T27" fmla="*/ 192088 h 177"/>
                <a:gd name="T28" fmla="*/ 15875 w 55"/>
                <a:gd name="T29" fmla="*/ 236538 h 177"/>
                <a:gd name="T30" fmla="*/ 0 w 55"/>
                <a:gd name="T31" fmla="*/ 280988 h 177"/>
                <a:gd name="T32" fmla="*/ 23813 w 55"/>
                <a:gd name="T33" fmla="*/ 280988 h 17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5" h="177">
                  <a:moveTo>
                    <a:pt x="15" y="177"/>
                  </a:moveTo>
                  <a:lnTo>
                    <a:pt x="15" y="177"/>
                  </a:lnTo>
                  <a:lnTo>
                    <a:pt x="25" y="149"/>
                  </a:lnTo>
                  <a:lnTo>
                    <a:pt x="33" y="121"/>
                  </a:lnTo>
                  <a:lnTo>
                    <a:pt x="39" y="95"/>
                  </a:lnTo>
                  <a:lnTo>
                    <a:pt x="45" y="70"/>
                  </a:lnTo>
                  <a:lnTo>
                    <a:pt x="52" y="28"/>
                  </a:lnTo>
                  <a:lnTo>
                    <a:pt x="55" y="1"/>
                  </a:lnTo>
                  <a:lnTo>
                    <a:pt x="42" y="0"/>
                  </a:lnTo>
                  <a:lnTo>
                    <a:pt x="39" y="27"/>
                  </a:lnTo>
                  <a:lnTo>
                    <a:pt x="31" y="70"/>
                  </a:lnTo>
                  <a:lnTo>
                    <a:pt x="25" y="95"/>
                  </a:lnTo>
                  <a:lnTo>
                    <a:pt x="19" y="121"/>
                  </a:lnTo>
                  <a:lnTo>
                    <a:pt x="10" y="149"/>
                  </a:lnTo>
                  <a:lnTo>
                    <a:pt x="0" y="177"/>
                  </a:lnTo>
                  <a:lnTo>
                    <a:pt x="15" y="177"/>
                  </a:lnTo>
                  <a:close/>
                </a:path>
              </a:pathLst>
            </a:cu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68" name="Freeform 355"/>
            <p:cNvSpPr>
              <a:spLocks/>
            </p:cNvSpPr>
            <p:nvPr/>
          </p:nvSpPr>
          <p:spPr bwMode="auto">
            <a:xfrm>
              <a:off x="971551" y="5675313"/>
              <a:ext cx="73025" cy="263525"/>
            </a:xfrm>
            <a:custGeom>
              <a:avLst/>
              <a:gdLst>
                <a:gd name="T0" fmla="*/ 4763 w 46"/>
                <a:gd name="T1" fmla="*/ 263525 h 166"/>
                <a:gd name="T2" fmla="*/ 4763 w 46"/>
                <a:gd name="T3" fmla="*/ 263525 h 166"/>
                <a:gd name="T4" fmla="*/ 20638 w 46"/>
                <a:gd name="T5" fmla="*/ 223838 h 166"/>
                <a:gd name="T6" fmla="*/ 31750 w 46"/>
                <a:gd name="T7" fmla="*/ 184150 h 166"/>
                <a:gd name="T8" fmla="*/ 44450 w 46"/>
                <a:gd name="T9" fmla="*/ 146050 h 166"/>
                <a:gd name="T10" fmla="*/ 52388 w 46"/>
                <a:gd name="T11" fmla="*/ 109538 h 166"/>
                <a:gd name="T12" fmla="*/ 66675 w 46"/>
                <a:gd name="T13" fmla="*/ 47625 h 166"/>
                <a:gd name="T14" fmla="*/ 73025 w 46"/>
                <a:gd name="T15" fmla="*/ 0 h 166"/>
                <a:gd name="T16" fmla="*/ 73025 w 46"/>
                <a:gd name="T17" fmla="*/ 0 h 166"/>
                <a:gd name="T18" fmla="*/ 61913 w 46"/>
                <a:gd name="T19" fmla="*/ 58738 h 166"/>
                <a:gd name="T20" fmla="*/ 46038 w 46"/>
                <a:gd name="T21" fmla="*/ 122238 h 166"/>
                <a:gd name="T22" fmla="*/ 26988 w 46"/>
                <a:gd name="T23" fmla="*/ 192088 h 166"/>
                <a:gd name="T24" fmla="*/ 14288 w 46"/>
                <a:gd name="T25" fmla="*/ 228600 h 166"/>
                <a:gd name="T26" fmla="*/ 0 w 46"/>
                <a:gd name="T27" fmla="*/ 263525 h 166"/>
                <a:gd name="T28" fmla="*/ 4763 w 46"/>
                <a:gd name="T29" fmla="*/ 263525 h 16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6" h="166">
                  <a:moveTo>
                    <a:pt x="3" y="166"/>
                  </a:moveTo>
                  <a:lnTo>
                    <a:pt x="3" y="166"/>
                  </a:lnTo>
                  <a:lnTo>
                    <a:pt x="13" y="141"/>
                  </a:lnTo>
                  <a:lnTo>
                    <a:pt x="20" y="116"/>
                  </a:lnTo>
                  <a:lnTo>
                    <a:pt x="28" y="92"/>
                  </a:lnTo>
                  <a:lnTo>
                    <a:pt x="33" y="69"/>
                  </a:lnTo>
                  <a:lnTo>
                    <a:pt x="42" y="30"/>
                  </a:lnTo>
                  <a:lnTo>
                    <a:pt x="46" y="0"/>
                  </a:lnTo>
                  <a:lnTo>
                    <a:pt x="39" y="37"/>
                  </a:lnTo>
                  <a:lnTo>
                    <a:pt x="29" y="77"/>
                  </a:lnTo>
                  <a:lnTo>
                    <a:pt x="17" y="121"/>
                  </a:lnTo>
                  <a:lnTo>
                    <a:pt x="9" y="144"/>
                  </a:lnTo>
                  <a:lnTo>
                    <a:pt x="0" y="166"/>
                  </a:lnTo>
                  <a:lnTo>
                    <a:pt x="3" y="166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69" name="Freeform 362"/>
            <p:cNvSpPr>
              <a:spLocks/>
            </p:cNvSpPr>
            <p:nvPr/>
          </p:nvSpPr>
          <p:spPr bwMode="auto">
            <a:xfrm>
              <a:off x="495301" y="2794000"/>
              <a:ext cx="395288" cy="393700"/>
            </a:xfrm>
            <a:custGeom>
              <a:avLst/>
              <a:gdLst>
                <a:gd name="T0" fmla="*/ 395288 w 249"/>
                <a:gd name="T1" fmla="*/ 196850 h 248"/>
                <a:gd name="T2" fmla="*/ 390525 w 249"/>
                <a:gd name="T3" fmla="*/ 238125 h 248"/>
                <a:gd name="T4" fmla="*/ 381000 w 249"/>
                <a:gd name="T5" fmla="*/ 273050 h 248"/>
                <a:gd name="T6" fmla="*/ 361950 w 249"/>
                <a:gd name="T7" fmla="*/ 307975 h 248"/>
                <a:gd name="T8" fmla="*/ 336550 w 249"/>
                <a:gd name="T9" fmla="*/ 334963 h 248"/>
                <a:gd name="T10" fmla="*/ 307975 w 249"/>
                <a:gd name="T11" fmla="*/ 358775 h 248"/>
                <a:gd name="T12" fmla="*/ 274638 w 249"/>
                <a:gd name="T13" fmla="*/ 379413 h 248"/>
                <a:gd name="T14" fmla="*/ 238125 w 249"/>
                <a:gd name="T15" fmla="*/ 388938 h 248"/>
                <a:gd name="T16" fmla="*/ 198438 w 249"/>
                <a:gd name="T17" fmla="*/ 393700 h 248"/>
                <a:gd name="T18" fmla="*/ 179388 w 249"/>
                <a:gd name="T19" fmla="*/ 393700 h 248"/>
                <a:gd name="T20" fmla="*/ 138113 w 249"/>
                <a:gd name="T21" fmla="*/ 385763 h 248"/>
                <a:gd name="T22" fmla="*/ 104775 w 249"/>
                <a:gd name="T23" fmla="*/ 369888 h 248"/>
                <a:gd name="T24" fmla="*/ 73025 w 249"/>
                <a:gd name="T25" fmla="*/ 349250 h 248"/>
                <a:gd name="T26" fmla="*/ 46038 w 249"/>
                <a:gd name="T27" fmla="*/ 320675 h 248"/>
                <a:gd name="T28" fmla="*/ 25400 w 249"/>
                <a:gd name="T29" fmla="*/ 292100 h 248"/>
                <a:gd name="T30" fmla="*/ 7938 w 249"/>
                <a:gd name="T31" fmla="*/ 255588 h 248"/>
                <a:gd name="T32" fmla="*/ 3175 w 249"/>
                <a:gd name="T33" fmla="*/ 217488 h 248"/>
                <a:gd name="T34" fmla="*/ 0 w 249"/>
                <a:gd name="T35" fmla="*/ 196850 h 248"/>
                <a:gd name="T36" fmla="*/ 4763 w 249"/>
                <a:gd name="T37" fmla="*/ 157163 h 248"/>
                <a:gd name="T38" fmla="*/ 15875 w 249"/>
                <a:gd name="T39" fmla="*/ 119063 h 248"/>
                <a:gd name="T40" fmla="*/ 34925 w 249"/>
                <a:gd name="T41" fmla="*/ 85725 h 248"/>
                <a:gd name="T42" fmla="*/ 58738 w 249"/>
                <a:gd name="T43" fmla="*/ 57150 h 248"/>
                <a:gd name="T44" fmla="*/ 88900 w 249"/>
                <a:gd name="T45" fmla="*/ 33338 h 248"/>
                <a:gd name="T46" fmla="*/ 120650 w 249"/>
                <a:gd name="T47" fmla="*/ 15875 h 248"/>
                <a:gd name="T48" fmla="*/ 158750 w 249"/>
                <a:gd name="T49" fmla="*/ 3175 h 248"/>
                <a:gd name="T50" fmla="*/ 198438 w 249"/>
                <a:gd name="T51" fmla="*/ 0 h 248"/>
                <a:gd name="T52" fmla="*/ 219075 w 249"/>
                <a:gd name="T53" fmla="*/ 0 h 248"/>
                <a:gd name="T54" fmla="*/ 257175 w 249"/>
                <a:gd name="T55" fmla="*/ 7938 h 248"/>
                <a:gd name="T56" fmla="*/ 292100 w 249"/>
                <a:gd name="T57" fmla="*/ 23813 h 248"/>
                <a:gd name="T58" fmla="*/ 322263 w 249"/>
                <a:gd name="T59" fmla="*/ 46038 h 248"/>
                <a:gd name="T60" fmla="*/ 350838 w 249"/>
                <a:gd name="T61" fmla="*/ 71438 h 248"/>
                <a:gd name="T62" fmla="*/ 369888 w 249"/>
                <a:gd name="T63" fmla="*/ 103188 h 248"/>
                <a:gd name="T64" fmla="*/ 387350 w 249"/>
                <a:gd name="T65" fmla="*/ 138113 h 248"/>
                <a:gd name="T66" fmla="*/ 395288 w 249"/>
                <a:gd name="T67" fmla="*/ 177800 h 248"/>
                <a:gd name="T68" fmla="*/ 395288 w 249"/>
                <a:gd name="T69" fmla="*/ 196850 h 24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249" h="248">
                  <a:moveTo>
                    <a:pt x="249" y="124"/>
                  </a:moveTo>
                  <a:lnTo>
                    <a:pt x="249" y="124"/>
                  </a:lnTo>
                  <a:lnTo>
                    <a:pt x="249" y="137"/>
                  </a:lnTo>
                  <a:lnTo>
                    <a:pt x="246" y="150"/>
                  </a:lnTo>
                  <a:lnTo>
                    <a:pt x="244" y="161"/>
                  </a:lnTo>
                  <a:lnTo>
                    <a:pt x="240" y="172"/>
                  </a:lnTo>
                  <a:lnTo>
                    <a:pt x="233" y="184"/>
                  </a:lnTo>
                  <a:lnTo>
                    <a:pt x="228" y="194"/>
                  </a:lnTo>
                  <a:lnTo>
                    <a:pt x="221" y="202"/>
                  </a:lnTo>
                  <a:lnTo>
                    <a:pt x="212" y="211"/>
                  </a:lnTo>
                  <a:lnTo>
                    <a:pt x="203" y="220"/>
                  </a:lnTo>
                  <a:lnTo>
                    <a:pt x="194" y="226"/>
                  </a:lnTo>
                  <a:lnTo>
                    <a:pt x="184" y="233"/>
                  </a:lnTo>
                  <a:lnTo>
                    <a:pt x="173" y="239"/>
                  </a:lnTo>
                  <a:lnTo>
                    <a:pt x="162" y="243"/>
                  </a:lnTo>
                  <a:lnTo>
                    <a:pt x="150" y="245"/>
                  </a:lnTo>
                  <a:lnTo>
                    <a:pt x="138" y="248"/>
                  </a:lnTo>
                  <a:lnTo>
                    <a:pt x="125" y="248"/>
                  </a:lnTo>
                  <a:lnTo>
                    <a:pt x="113" y="248"/>
                  </a:lnTo>
                  <a:lnTo>
                    <a:pt x="100" y="245"/>
                  </a:lnTo>
                  <a:lnTo>
                    <a:pt x="87" y="243"/>
                  </a:lnTo>
                  <a:lnTo>
                    <a:pt x="76" y="239"/>
                  </a:lnTo>
                  <a:lnTo>
                    <a:pt x="66" y="233"/>
                  </a:lnTo>
                  <a:lnTo>
                    <a:pt x="56" y="226"/>
                  </a:lnTo>
                  <a:lnTo>
                    <a:pt x="46" y="220"/>
                  </a:lnTo>
                  <a:lnTo>
                    <a:pt x="37" y="211"/>
                  </a:lnTo>
                  <a:lnTo>
                    <a:pt x="29" y="202"/>
                  </a:lnTo>
                  <a:lnTo>
                    <a:pt x="22" y="194"/>
                  </a:lnTo>
                  <a:lnTo>
                    <a:pt x="16" y="184"/>
                  </a:lnTo>
                  <a:lnTo>
                    <a:pt x="10" y="172"/>
                  </a:lnTo>
                  <a:lnTo>
                    <a:pt x="5" y="161"/>
                  </a:lnTo>
                  <a:lnTo>
                    <a:pt x="3" y="150"/>
                  </a:lnTo>
                  <a:lnTo>
                    <a:pt x="2" y="137"/>
                  </a:lnTo>
                  <a:lnTo>
                    <a:pt x="0" y="124"/>
                  </a:lnTo>
                  <a:lnTo>
                    <a:pt x="2" y="112"/>
                  </a:lnTo>
                  <a:lnTo>
                    <a:pt x="3" y="99"/>
                  </a:lnTo>
                  <a:lnTo>
                    <a:pt x="5" y="87"/>
                  </a:lnTo>
                  <a:lnTo>
                    <a:pt x="10" y="75"/>
                  </a:lnTo>
                  <a:lnTo>
                    <a:pt x="16" y="65"/>
                  </a:lnTo>
                  <a:lnTo>
                    <a:pt x="22" y="54"/>
                  </a:lnTo>
                  <a:lnTo>
                    <a:pt x="29" y="45"/>
                  </a:lnTo>
                  <a:lnTo>
                    <a:pt x="37" y="36"/>
                  </a:lnTo>
                  <a:lnTo>
                    <a:pt x="46" y="29"/>
                  </a:lnTo>
                  <a:lnTo>
                    <a:pt x="56" y="21"/>
                  </a:lnTo>
                  <a:lnTo>
                    <a:pt x="66" y="15"/>
                  </a:lnTo>
                  <a:lnTo>
                    <a:pt x="76" y="10"/>
                  </a:lnTo>
                  <a:lnTo>
                    <a:pt x="87" y="5"/>
                  </a:lnTo>
                  <a:lnTo>
                    <a:pt x="100" y="2"/>
                  </a:lnTo>
                  <a:lnTo>
                    <a:pt x="113" y="0"/>
                  </a:lnTo>
                  <a:lnTo>
                    <a:pt x="125" y="0"/>
                  </a:lnTo>
                  <a:lnTo>
                    <a:pt x="138" y="0"/>
                  </a:lnTo>
                  <a:lnTo>
                    <a:pt x="150" y="2"/>
                  </a:lnTo>
                  <a:lnTo>
                    <a:pt x="162" y="5"/>
                  </a:lnTo>
                  <a:lnTo>
                    <a:pt x="173" y="10"/>
                  </a:lnTo>
                  <a:lnTo>
                    <a:pt x="184" y="15"/>
                  </a:lnTo>
                  <a:lnTo>
                    <a:pt x="194" y="21"/>
                  </a:lnTo>
                  <a:lnTo>
                    <a:pt x="203" y="29"/>
                  </a:lnTo>
                  <a:lnTo>
                    <a:pt x="212" y="36"/>
                  </a:lnTo>
                  <a:lnTo>
                    <a:pt x="221" y="45"/>
                  </a:lnTo>
                  <a:lnTo>
                    <a:pt x="228" y="54"/>
                  </a:lnTo>
                  <a:lnTo>
                    <a:pt x="233" y="65"/>
                  </a:lnTo>
                  <a:lnTo>
                    <a:pt x="240" y="75"/>
                  </a:lnTo>
                  <a:lnTo>
                    <a:pt x="244" y="87"/>
                  </a:lnTo>
                  <a:lnTo>
                    <a:pt x="246" y="99"/>
                  </a:lnTo>
                  <a:lnTo>
                    <a:pt x="249" y="112"/>
                  </a:lnTo>
                  <a:lnTo>
                    <a:pt x="249" y="124"/>
                  </a:lnTo>
                  <a:close/>
                </a:path>
              </a:pathLst>
            </a:custGeom>
            <a:solidFill>
              <a:srgbClr val="7EC8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70" name="Freeform 363"/>
            <p:cNvSpPr>
              <a:spLocks noEditPoints="1"/>
            </p:cNvSpPr>
            <p:nvPr/>
          </p:nvSpPr>
          <p:spPr bwMode="auto">
            <a:xfrm>
              <a:off x="606426" y="2871788"/>
              <a:ext cx="155575" cy="230188"/>
            </a:xfrm>
            <a:custGeom>
              <a:avLst/>
              <a:gdLst>
                <a:gd name="T0" fmla="*/ 0 w 98"/>
                <a:gd name="T1" fmla="*/ 77788 h 145"/>
                <a:gd name="T2" fmla="*/ 0 w 98"/>
                <a:gd name="T3" fmla="*/ 77788 h 145"/>
                <a:gd name="T4" fmla="*/ 1588 w 98"/>
                <a:gd name="T5" fmla="*/ 61913 h 145"/>
                <a:gd name="T6" fmla="*/ 4763 w 98"/>
                <a:gd name="T7" fmla="*/ 46038 h 145"/>
                <a:gd name="T8" fmla="*/ 11113 w 98"/>
                <a:gd name="T9" fmla="*/ 33338 h 145"/>
                <a:gd name="T10" fmla="*/ 22225 w 98"/>
                <a:gd name="T11" fmla="*/ 22225 h 145"/>
                <a:gd name="T12" fmla="*/ 31750 w 98"/>
                <a:gd name="T13" fmla="*/ 11113 h 145"/>
                <a:gd name="T14" fmla="*/ 46038 w 98"/>
                <a:gd name="T15" fmla="*/ 6350 h 145"/>
                <a:gd name="T16" fmla="*/ 58738 w 98"/>
                <a:gd name="T17" fmla="*/ 1588 h 145"/>
                <a:gd name="T18" fmla="*/ 76200 w 98"/>
                <a:gd name="T19" fmla="*/ 0 h 145"/>
                <a:gd name="T20" fmla="*/ 76200 w 98"/>
                <a:gd name="T21" fmla="*/ 0 h 145"/>
                <a:gd name="T22" fmla="*/ 96838 w 98"/>
                <a:gd name="T23" fmla="*/ 1588 h 145"/>
                <a:gd name="T24" fmla="*/ 114300 w 98"/>
                <a:gd name="T25" fmla="*/ 6350 h 145"/>
                <a:gd name="T26" fmla="*/ 127000 w 98"/>
                <a:gd name="T27" fmla="*/ 14288 h 145"/>
                <a:gd name="T28" fmla="*/ 138113 w 98"/>
                <a:gd name="T29" fmla="*/ 22225 h 145"/>
                <a:gd name="T30" fmla="*/ 146050 w 98"/>
                <a:gd name="T31" fmla="*/ 31750 h 145"/>
                <a:gd name="T32" fmla="*/ 150813 w 98"/>
                <a:gd name="T33" fmla="*/ 41275 h 145"/>
                <a:gd name="T34" fmla="*/ 153988 w 98"/>
                <a:gd name="T35" fmla="*/ 52388 h 145"/>
                <a:gd name="T36" fmla="*/ 155575 w 98"/>
                <a:gd name="T37" fmla="*/ 60325 h 145"/>
                <a:gd name="T38" fmla="*/ 155575 w 98"/>
                <a:gd name="T39" fmla="*/ 60325 h 145"/>
                <a:gd name="T40" fmla="*/ 153988 w 98"/>
                <a:gd name="T41" fmla="*/ 71438 h 145"/>
                <a:gd name="T42" fmla="*/ 153988 w 98"/>
                <a:gd name="T43" fmla="*/ 79375 h 145"/>
                <a:gd name="T44" fmla="*/ 149225 w 98"/>
                <a:gd name="T45" fmla="*/ 87313 h 145"/>
                <a:gd name="T46" fmla="*/ 147638 w 98"/>
                <a:gd name="T47" fmla="*/ 93663 h 145"/>
                <a:gd name="T48" fmla="*/ 138113 w 98"/>
                <a:gd name="T49" fmla="*/ 106363 h 145"/>
                <a:gd name="T50" fmla="*/ 127000 w 98"/>
                <a:gd name="T51" fmla="*/ 114300 h 145"/>
                <a:gd name="T52" fmla="*/ 117475 w 98"/>
                <a:gd name="T53" fmla="*/ 122238 h 145"/>
                <a:gd name="T54" fmla="*/ 109538 w 98"/>
                <a:gd name="T55" fmla="*/ 130175 h 145"/>
                <a:gd name="T56" fmla="*/ 101600 w 98"/>
                <a:gd name="T57" fmla="*/ 138113 h 145"/>
                <a:gd name="T58" fmla="*/ 100013 w 98"/>
                <a:gd name="T59" fmla="*/ 142875 h 145"/>
                <a:gd name="T60" fmla="*/ 96838 w 98"/>
                <a:gd name="T61" fmla="*/ 149225 h 145"/>
                <a:gd name="T62" fmla="*/ 96838 w 98"/>
                <a:gd name="T63" fmla="*/ 161925 h 145"/>
                <a:gd name="T64" fmla="*/ 55563 w 98"/>
                <a:gd name="T65" fmla="*/ 161925 h 145"/>
                <a:gd name="T66" fmla="*/ 55563 w 98"/>
                <a:gd name="T67" fmla="*/ 147638 h 145"/>
                <a:gd name="T68" fmla="*/ 55563 w 98"/>
                <a:gd name="T69" fmla="*/ 147638 h 145"/>
                <a:gd name="T70" fmla="*/ 58738 w 98"/>
                <a:gd name="T71" fmla="*/ 130175 h 145"/>
                <a:gd name="T72" fmla="*/ 65088 w 98"/>
                <a:gd name="T73" fmla="*/ 117475 h 145"/>
                <a:gd name="T74" fmla="*/ 73025 w 98"/>
                <a:gd name="T75" fmla="*/ 107950 h 145"/>
                <a:gd name="T76" fmla="*/ 80963 w 98"/>
                <a:gd name="T77" fmla="*/ 100013 h 145"/>
                <a:gd name="T78" fmla="*/ 92075 w 98"/>
                <a:gd name="T79" fmla="*/ 92075 h 145"/>
                <a:gd name="T80" fmla="*/ 100013 w 98"/>
                <a:gd name="T81" fmla="*/ 84138 h 145"/>
                <a:gd name="T82" fmla="*/ 103188 w 98"/>
                <a:gd name="T83" fmla="*/ 76200 h 145"/>
                <a:gd name="T84" fmla="*/ 104775 w 98"/>
                <a:gd name="T85" fmla="*/ 65088 h 145"/>
                <a:gd name="T86" fmla="*/ 104775 w 98"/>
                <a:gd name="T87" fmla="*/ 65088 h 145"/>
                <a:gd name="T88" fmla="*/ 103188 w 98"/>
                <a:gd name="T89" fmla="*/ 52388 h 145"/>
                <a:gd name="T90" fmla="*/ 96838 w 98"/>
                <a:gd name="T91" fmla="*/ 44450 h 145"/>
                <a:gd name="T92" fmla="*/ 88900 w 98"/>
                <a:gd name="T93" fmla="*/ 38100 h 145"/>
                <a:gd name="T94" fmla="*/ 79375 w 98"/>
                <a:gd name="T95" fmla="*/ 34925 h 145"/>
                <a:gd name="T96" fmla="*/ 79375 w 98"/>
                <a:gd name="T97" fmla="*/ 34925 h 145"/>
                <a:gd name="T98" fmla="*/ 71438 w 98"/>
                <a:gd name="T99" fmla="*/ 38100 h 145"/>
                <a:gd name="T100" fmla="*/ 63500 w 98"/>
                <a:gd name="T101" fmla="*/ 39688 h 145"/>
                <a:gd name="T102" fmla="*/ 57150 w 98"/>
                <a:gd name="T103" fmla="*/ 44450 h 145"/>
                <a:gd name="T104" fmla="*/ 53975 w 98"/>
                <a:gd name="T105" fmla="*/ 47625 h 145"/>
                <a:gd name="T106" fmla="*/ 50800 w 98"/>
                <a:gd name="T107" fmla="*/ 55563 h 145"/>
                <a:gd name="T108" fmla="*/ 47625 w 98"/>
                <a:gd name="T109" fmla="*/ 61913 h 145"/>
                <a:gd name="T110" fmla="*/ 46038 w 98"/>
                <a:gd name="T111" fmla="*/ 77788 h 145"/>
                <a:gd name="T112" fmla="*/ 0 w 98"/>
                <a:gd name="T113" fmla="*/ 77788 h 145"/>
                <a:gd name="T114" fmla="*/ 50800 w 98"/>
                <a:gd name="T115" fmla="*/ 180975 h 145"/>
                <a:gd name="T116" fmla="*/ 100013 w 98"/>
                <a:gd name="T117" fmla="*/ 180975 h 145"/>
                <a:gd name="T118" fmla="*/ 100013 w 98"/>
                <a:gd name="T119" fmla="*/ 230188 h 145"/>
                <a:gd name="T120" fmla="*/ 50800 w 98"/>
                <a:gd name="T121" fmla="*/ 230188 h 145"/>
                <a:gd name="T122" fmla="*/ 50800 w 98"/>
                <a:gd name="T123" fmla="*/ 180975 h 14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98" h="145">
                  <a:moveTo>
                    <a:pt x="0" y="49"/>
                  </a:moveTo>
                  <a:lnTo>
                    <a:pt x="0" y="49"/>
                  </a:lnTo>
                  <a:lnTo>
                    <a:pt x="1" y="39"/>
                  </a:lnTo>
                  <a:lnTo>
                    <a:pt x="3" y="29"/>
                  </a:lnTo>
                  <a:lnTo>
                    <a:pt x="7" y="21"/>
                  </a:lnTo>
                  <a:lnTo>
                    <a:pt x="14" y="14"/>
                  </a:lnTo>
                  <a:lnTo>
                    <a:pt x="20" y="7"/>
                  </a:lnTo>
                  <a:lnTo>
                    <a:pt x="29" y="4"/>
                  </a:lnTo>
                  <a:lnTo>
                    <a:pt x="37" y="1"/>
                  </a:lnTo>
                  <a:lnTo>
                    <a:pt x="48" y="0"/>
                  </a:lnTo>
                  <a:lnTo>
                    <a:pt x="61" y="1"/>
                  </a:lnTo>
                  <a:lnTo>
                    <a:pt x="72" y="4"/>
                  </a:lnTo>
                  <a:lnTo>
                    <a:pt x="80" y="9"/>
                  </a:lnTo>
                  <a:lnTo>
                    <a:pt x="87" y="14"/>
                  </a:lnTo>
                  <a:lnTo>
                    <a:pt x="92" y="20"/>
                  </a:lnTo>
                  <a:lnTo>
                    <a:pt x="95" y="26"/>
                  </a:lnTo>
                  <a:lnTo>
                    <a:pt x="97" y="33"/>
                  </a:lnTo>
                  <a:lnTo>
                    <a:pt x="98" y="38"/>
                  </a:lnTo>
                  <a:lnTo>
                    <a:pt x="97" y="45"/>
                  </a:lnTo>
                  <a:lnTo>
                    <a:pt x="97" y="50"/>
                  </a:lnTo>
                  <a:lnTo>
                    <a:pt x="94" y="55"/>
                  </a:lnTo>
                  <a:lnTo>
                    <a:pt x="93" y="59"/>
                  </a:lnTo>
                  <a:lnTo>
                    <a:pt x="87" y="67"/>
                  </a:lnTo>
                  <a:lnTo>
                    <a:pt x="80" y="72"/>
                  </a:lnTo>
                  <a:lnTo>
                    <a:pt x="74" y="77"/>
                  </a:lnTo>
                  <a:lnTo>
                    <a:pt x="69" y="82"/>
                  </a:lnTo>
                  <a:lnTo>
                    <a:pt x="64" y="87"/>
                  </a:lnTo>
                  <a:lnTo>
                    <a:pt x="63" y="90"/>
                  </a:lnTo>
                  <a:lnTo>
                    <a:pt x="61" y="94"/>
                  </a:lnTo>
                  <a:lnTo>
                    <a:pt x="61" y="102"/>
                  </a:lnTo>
                  <a:lnTo>
                    <a:pt x="35" y="102"/>
                  </a:lnTo>
                  <a:lnTo>
                    <a:pt x="35" y="93"/>
                  </a:lnTo>
                  <a:lnTo>
                    <a:pt x="37" y="82"/>
                  </a:lnTo>
                  <a:lnTo>
                    <a:pt x="41" y="74"/>
                  </a:lnTo>
                  <a:lnTo>
                    <a:pt x="46" y="68"/>
                  </a:lnTo>
                  <a:lnTo>
                    <a:pt x="51" y="63"/>
                  </a:lnTo>
                  <a:lnTo>
                    <a:pt x="58" y="58"/>
                  </a:lnTo>
                  <a:lnTo>
                    <a:pt x="63" y="53"/>
                  </a:lnTo>
                  <a:lnTo>
                    <a:pt x="65" y="48"/>
                  </a:lnTo>
                  <a:lnTo>
                    <a:pt x="66" y="41"/>
                  </a:lnTo>
                  <a:lnTo>
                    <a:pt x="65" y="33"/>
                  </a:lnTo>
                  <a:lnTo>
                    <a:pt x="61" y="28"/>
                  </a:lnTo>
                  <a:lnTo>
                    <a:pt x="56" y="24"/>
                  </a:lnTo>
                  <a:lnTo>
                    <a:pt x="50" y="22"/>
                  </a:lnTo>
                  <a:lnTo>
                    <a:pt x="45" y="24"/>
                  </a:lnTo>
                  <a:lnTo>
                    <a:pt x="40" y="25"/>
                  </a:lnTo>
                  <a:lnTo>
                    <a:pt x="36" y="28"/>
                  </a:lnTo>
                  <a:lnTo>
                    <a:pt x="34" y="30"/>
                  </a:lnTo>
                  <a:lnTo>
                    <a:pt x="32" y="35"/>
                  </a:lnTo>
                  <a:lnTo>
                    <a:pt x="30" y="39"/>
                  </a:lnTo>
                  <a:lnTo>
                    <a:pt x="29" y="49"/>
                  </a:lnTo>
                  <a:lnTo>
                    <a:pt x="0" y="49"/>
                  </a:lnTo>
                  <a:close/>
                  <a:moveTo>
                    <a:pt x="32" y="114"/>
                  </a:moveTo>
                  <a:lnTo>
                    <a:pt x="63" y="114"/>
                  </a:lnTo>
                  <a:lnTo>
                    <a:pt x="63" y="145"/>
                  </a:lnTo>
                  <a:lnTo>
                    <a:pt x="32" y="145"/>
                  </a:lnTo>
                  <a:lnTo>
                    <a:pt x="32" y="114"/>
                  </a:lnTo>
                  <a:close/>
                </a:path>
              </a:pathLst>
            </a:custGeom>
            <a:solidFill>
              <a:srgbClr val="F1FA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71" name="Rectangle 418"/>
            <p:cNvSpPr>
              <a:spLocks noChangeArrowheads="1"/>
            </p:cNvSpPr>
            <p:nvPr/>
          </p:nvSpPr>
          <p:spPr bwMode="auto">
            <a:xfrm>
              <a:off x="1930400" y="3157538"/>
              <a:ext cx="574675" cy="40957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pt-BR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" panose="020F0502020204030203" pitchFamily="34" charset="0"/>
                <a:cs typeface="Spica Neue Light"/>
              </a:endParaRPr>
            </a:p>
          </p:txBody>
        </p:sp>
        <p:sp>
          <p:nvSpPr>
            <p:cNvPr id="52472" name="Freeform 419"/>
            <p:cNvSpPr>
              <a:spLocks/>
            </p:cNvSpPr>
            <p:nvPr/>
          </p:nvSpPr>
          <p:spPr bwMode="auto">
            <a:xfrm>
              <a:off x="2289175" y="3490913"/>
              <a:ext cx="184150" cy="184150"/>
            </a:xfrm>
            <a:custGeom>
              <a:avLst/>
              <a:gdLst>
                <a:gd name="T0" fmla="*/ 0 w 116"/>
                <a:gd name="T1" fmla="*/ 184150 h 116"/>
                <a:gd name="T2" fmla="*/ 0 w 116"/>
                <a:gd name="T3" fmla="*/ 0 h 116"/>
                <a:gd name="T4" fmla="*/ 184150 w 116"/>
                <a:gd name="T5" fmla="*/ 0 h 116"/>
                <a:gd name="T6" fmla="*/ 0 w 116"/>
                <a:gd name="T7" fmla="*/ 184150 h 11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6" h="116">
                  <a:moveTo>
                    <a:pt x="0" y="116"/>
                  </a:moveTo>
                  <a:lnTo>
                    <a:pt x="0" y="0"/>
                  </a:lnTo>
                  <a:lnTo>
                    <a:pt x="116" y="0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73" name="Rectangle 420"/>
            <p:cNvSpPr>
              <a:spLocks noChangeArrowheads="1"/>
            </p:cNvSpPr>
            <p:nvPr/>
          </p:nvSpPr>
          <p:spPr bwMode="auto">
            <a:xfrm>
              <a:off x="2025650" y="3290888"/>
              <a:ext cx="361950" cy="36513"/>
            </a:xfrm>
            <a:prstGeom prst="rect">
              <a:avLst/>
            </a:prstGeom>
            <a:solidFill>
              <a:srgbClr val="F7F8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pt-BR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" panose="020F0502020204030203" pitchFamily="34" charset="0"/>
                <a:cs typeface="Spica Neue Light"/>
              </a:endParaRPr>
            </a:p>
          </p:txBody>
        </p:sp>
        <p:sp>
          <p:nvSpPr>
            <p:cNvPr id="52474" name="Rectangle 421"/>
            <p:cNvSpPr>
              <a:spLocks noChangeArrowheads="1"/>
            </p:cNvSpPr>
            <p:nvPr/>
          </p:nvSpPr>
          <p:spPr bwMode="auto">
            <a:xfrm>
              <a:off x="2025650" y="3386138"/>
              <a:ext cx="361950" cy="34925"/>
            </a:xfrm>
            <a:prstGeom prst="rect">
              <a:avLst/>
            </a:prstGeom>
            <a:solidFill>
              <a:srgbClr val="F7F8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pt-BR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" panose="020F0502020204030203" pitchFamily="34" charset="0"/>
                <a:cs typeface="Spica Neue Light"/>
              </a:endParaRPr>
            </a:p>
          </p:txBody>
        </p:sp>
        <p:sp>
          <p:nvSpPr>
            <p:cNvPr id="52475" name="Rectangle 422"/>
            <p:cNvSpPr>
              <a:spLocks noChangeArrowheads="1"/>
            </p:cNvSpPr>
            <p:nvPr/>
          </p:nvSpPr>
          <p:spPr bwMode="auto">
            <a:xfrm>
              <a:off x="1268413" y="2909888"/>
              <a:ext cx="909638" cy="434975"/>
            </a:xfrm>
            <a:prstGeom prst="rect">
              <a:avLst/>
            </a:prstGeom>
            <a:solidFill>
              <a:srgbClr val="E5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pt-BR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" panose="020F0502020204030203" pitchFamily="34" charset="0"/>
                <a:cs typeface="Spica Neue Light"/>
              </a:endParaRPr>
            </a:p>
          </p:txBody>
        </p:sp>
        <p:sp>
          <p:nvSpPr>
            <p:cNvPr id="52476" name="Freeform 423"/>
            <p:cNvSpPr>
              <a:spLocks/>
            </p:cNvSpPr>
            <p:nvPr/>
          </p:nvSpPr>
          <p:spPr bwMode="auto">
            <a:xfrm>
              <a:off x="1319213" y="3227388"/>
              <a:ext cx="290513" cy="290513"/>
            </a:xfrm>
            <a:custGeom>
              <a:avLst/>
              <a:gdLst>
                <a:gd name="T0" fmla="*/ 290513 w 183"/>
                <a:gd name="T1" fmla="*/ 290513 h 183"/>
                <a:gd name="T2" fmla="*/ 290513 w 183"/>
                <a:gd name="T3" fmla="*/ 0 h 183"/>
                <a:gd name="T4" fmla="*/ 0 w 183"/>
                <a:gd name="T5" fmla="*/ 0 h 183"/>
                <a:gd name="T6" fmla="*/ 290513 w 183"/>
                <a:gd name="T7" fmla="*/ 290513 h 18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83" h="183">
                  <a:moveTo>
                    <a:pt x="183" y="183"/>
                  </a:moveTo>
                  <a:lnTo>
                    <a:pt x="183" y="0"/>
                  </a:lnTo>
                  <a:lnTo>
                    <a:pt x="0" y="0"/>
                  </a:lnTo>
                  <a:lnTo>
                    <a:pt x="183" y="183"/>
                  </a:lnTo>
                  <a:close/>
                </a:path>
              </a:pathLst>
            </a:custGeom>
            <a:solidFill>
              <a:srgbClr val="E5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77" name="Rectangle 424"/>
            <p:cNvSpPr>
              <a:spLocks noChangeArrowheads="1"/>
            </p:cNvSpPr>
            <p:nvPr/>
          </p:nvSpPr>
          <p:spPr bwMode="auto">
            <a:xfrm>
              <a:off x="1414463" y="3067050"/>
              <a:ext cx="619125" cy="39688"/>
            </a:xfrm>
            <a:prstGeom prst="rect">
              <a:avLst/>
            </a:prstGeom>
            <a:solidFill>
              <a:srgbClr val="B7BE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pt-BR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" panose="020F0502020204030203" pitchFamily="34" charset="0"/>
                <a:cs typeface="Spica Neue Light"/>
              </a:endParaRPr>
            </a:p>
          </p:txBody>
        </p:sp>
        <p:sp>
          <p:nvSpPr>
            <p:cNvPr id="52478" name="Rectangle 425"/>
            <p:cNvSpPr>
              <a:spLocks noChangeArrowheads="1"/>
            </p:cNvSpPr>
            <p:nvPr/>
          </p:nvSpPr>
          <p:spPr bwMode="auto">
            <a:xfrm>
              <a:off x="1414463" y="3173413"/>
              <a:ext cx="619125" cy="39688"/>
            </a:xfrm>
            <a:prstGeom prst="rect">
              <a:avLst/>
            </a:prstGeom>
            <a:solidFill>
              <a:srgbClr val="B7BE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pt-BR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" panose="020F0502020204030203" pitchFamily="34" charset="0"/>
                <a:cs typeface="Spica Neue Light"/>
              </a:endParaRPr>
            </a:p>
          </p:txBody>
        </p:sp>
        <p:sp>
          <p:nvSpPr>
            <p:cNvPr id="52479" name="Freeform 440"/>
            <p:cNvSpPr>
              <a:spLocks noEditPoints="1"/>
            </p:cNvSpPr>
            <p:nvPr/>
          </p:nvSpPr>
          <p:spPr bwMode="auto">
            <a:xfrm>
              <a:off x="87313" y="3540125"/>
              <a:ext cx="444500" cy="531813"/>
            </a:xfrm>
            <a:custGeom>
              <a:avLst/>
              <a:gdLst>
                <a:gd name="T0" fmla="*/ 222250 w 280"/>
                <a:gd name="T1" fmla="*/ 0 h 335"/>
                <a:gd name="T2" fmla="*/ 176213 w 280"/>
                <a:gd name="T3" fmla="*/ 3175 h 335"/>
                <a:gd name="T4" fmla="*/ 136525 w 280"/>
                <a:gd name="T5" fmla="*/ 17463 h 335"/>
                <a:gd name="T6" fmla="*/ 98425 w 280"/>
                <a:gd name="T7" fmla="*/ 38100 h 335"/>
                <a:gd name="T8" fmla="*/ 65088 w 280"/>
                <a:gd name="T9" fmla="*/ 63500 h 335"/>
                <a:gd name="T10" fmla="*/ 38100 w 280"/>
                <a:gd name="T11" fmla="*/ 96838 h 335"/>
                <a:gd name="T12" fmla="*/ 19050 w 280"/>
                <a:gd name="T13" fmla="*/ 134938 h 335"/>
                <a:gd name="T14" fmla="*/ 4763 w 280"/>
                <a:gd name="T15" fmla="*/ 174625 h 335"/>
                <a:gd name="T16" fmla="*/ 0 w 280"/>
                <a:gd name="T17" fmla="*/ 220663 h 335"/>
                <a:gd name="T18" fmla="*/ 0 w 280"/>
                <a:gd name="T19" fmla="*/ 233363 h 335"/>
                <a:gd name="T20" fmla="*/ 11113 w 280"/>
                <a:gd name="T21" fmla="*/ 269875 h 335"/>
                <a:gd name="T22" fmla="*/ 34925 w 280"/>
                <a:gd name="T23" fmla="*/ 320675 h 335"/>
                <a:gd name="T24" fmla="*/ 71438 w 280"/>
                <a:gd name="T25" fmla="*/ 373063 h 335"/>
                <a:gd name="T26" fmla="*/ 111125 w 280"/>
                <a:gd name="T27" fmla="*/ 420688 h 335"/>
                <a:gd name="T28" fmla="*/ 187325 w 280"/>
                <a:gd name="T29" fmla="*/ 501650 h 335"/>
                <a:gd name="T30" fmla="*/ 222250 w 280"/>
                <a:gd name="T31" fmla="*/ 531813 h 335"/>
                <a:gd name="T32" fmla="*/ 292100 w 280"/>
                <a:gd name="T33" fmla="*/ 465138 h 335"/>
                <a:gd name="T34" fmla="*/ 354013 w 280"/>
                <a:gd name="T35" fmla="*/ 396875 h 335"/>
                <a:gd name="T36" fmla="*/ 392113 w 280"/>
                <a:gd name="T37" fmla="*/ 347663 h 335"/>
                <a:gd name="T38" fmla="*/ 422275 w 280"/>
                <a:gd name="T39" fmla="*/ 295275 h 335"/>
                <a:gd name="T40" fmla="*/ 441325 w 280"/>
                <a:gd name="T41" fmla="*/ 246063 h 335"/>
                <a:gd name="T42" fmla="*/ 444500 w 280"/>
                <a:gd name="T43" fmla="*/ 220663 h 335"/>
                <a:gd name="T44" fmla="*/ 442913 w 280"/>
                <a:gd name="T45" fmla="*/ 196850 h 335"/>
                <a:gd name="T46" fmla="*/ 434975 w 280"/>
                <a:gd name="T47" fmla="*/ 155575 h 335"/>
                <a:gd name="T48" fmla="*/ 415925 w 280"/>
                <a:gd name="T49" fmla="*/ 115888 h 335"/>
                <a:gd name="T50" fmla="*/ 392113 w 280"/>
                <a:gd name="T51" fmla="*/ 79375 h 335"/>
                <a:gd name="T52" fmla="*/ 361950 w 280"/>
                <a:gd name="T53" fmla="*/ 49213 h 335"/>
                <a:gd name="T54" fmla="*/ 328613 w 280"/>
                <a:gd name="T55" fmla="*/ 25400 h 335"/>
                <a:gd name="T56" fmla="*/ 288925 w 280"/>
                <a:gd name="T57" fmla="*/ 9525 h 335"/>
                <a:gd name="T58" fmla="*/ 244475 w 280"/>
                <a:gd name="T59" fmla="*/ 0 h 335"/>
                <a:gd name="T60" fmla="*/ 222250 w 280"/>
                <a:gd name="T61" fmla="*/ 0 h 335"/>
                <a:gd name="T62" fmla="*/ 222250 w 280"/>
                <a:gd name="T63" fmla="*/ 331788 h 335"/>
                <a:gd name="T64" fmla="*/ 179388 w 280"/>
                <a:gd name="T65" fmla="*/ 320675 h 335"/>
                <a:gd name="T66" fmla="*/ 144463 w 280"/>
                <a:gd name="T67" fmla="*/ 300038 h 335"/>
                <a:gd name="T68" fmla="*/ 120650 w 280"/>
                <a:gd name="T69" fmla="*/ 263525 h 335"/>
                <a:gd name="T70" fmla="*/ 112713 w 280"/>
                <a:gd name="T71" fmla="*/ 220663 h 335"/>
                <a:gd name="T72" fmla="*/ 114300 w 280"/>
                <a:gd name="T73" fmla="*/ 200025 h 335"/>
                <a:gd name="T74" fmla="*/ 130175 w 280"/>
                <a:gd name="T75" fmla="*/ 158750 h 335"/>
                <a:gd name="T76" fmla="*/ 160338 w 280"/>
                <a:gd name="T77" fmla="*/ 128588 h 335"/>
                <a:gd name="T78" fmla="*/ 200025 w 280"/>
                <a:gd name="T79" fmla="*/ 112713 h 335"/>
                <a:gd name="T80" fmla="*/ 222250 w 280"/>
                <a:gd name="T81" fmla="*/ 111125 h 335"/>
                <a:gd name="T82" fmla="*/ 265113 w 280"/>
                <a:gd name="T83" fmla="*/ 119063 h 335"/>
                <a:gd name="T84" fmla="*/ 300038 w 280"/>
                <a:gd name="T85" fmla="*/ 142875 h 335"/>
                <a:gd name="T86" fmla="*/ 322263 w 280"/>
                <a:gd name="T87" fmla="*/ 177800 h 335"/>
                <a:gd name="T88" fmla="*/ 333375 w 280"/>
                <a:gd name="T89" fmla="*/ 220663 h 335"/>
                <a:gd name="T90" fmla="*/ 330200 w 280"/>
                <a:gd name="T91" fmla="*/ 242888 h 335"/>
                <a:gd name="T92" fmla="*/ 312738 w 280"/>
                <a:gd name="T93" fmla="*/ 280988 h 335"/>
                <a:gd name="T94" fmla="*/ 284163 w 280"/>
                <a:gd name="T95" fmla="*/ 311150 h 335"/>
                <a:gd name="T96" fmla="*/ 244475 w 280"/>
                <a:gd name="T97" fmla="*/ 328613 h 335"/>
                <a:gd name="T98" fmla="*/ 222250 w 280"/>
                <a:gd name="T99" fmla="*/ 331788 h 33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280" h="335">
                  <a:moveTo>
                    <a:pt x="140" y="0"/>
                  </a:moveTo>
                  <a:lnTo>
                    <a:pt x="140" y="0"/>
                  </a:lnTo>
                  <a:lnTo>
                    <a:pt x="125" y="0"/>
                  </a:lnTo>
                  <a:lnTo>
                    <a:pt x="111" y="2"/>
                  </a:lnTo>
                  <a:lnTo>
                    <a:pt x="99" y="6"/>
                  </a:lnTo>
                  <a:lnTo>
                    <a:pt x="86" y="11"/>
                  </a:lnTo>
                  <a:lnTo>
                    <a:pt x="73" y="16"/>
                  </a:lnTo>
                  <a:lnTo>
                    <a:pt x="62" y="24"/>
                  </a:lnTo>
                  <a:lnTo>
                    <a:pt x="51" y="31"/>
                  </a:lnTo>
                  <a:lnTo>
                    <a:pt x="41" y="40"/>
                  </a:lnTo>
                  <a:lnTo>
                    <a:pt x="32" y="50"/>
                  </a:lnTo>
                  <a:lnTo>
                    <a:pt x="24" y="61"/>
                  </a:lnTo>
                  <a:lnTo>
                    <a:pt x="17" y="73"/>
                  </a:lnTo>
                  <a:lnTo>
                    <a:pt x="12" y="85"/>
                  </a:lnTo>
                  <a:lnTo>
                    <a:pt x="7" y="98"/>
                  </a:lnTo>
                  <a:lnTo>
                    <a:pt x="3" y="110"/>
                  </a:lnTo>
                  <a:lnTo>
                    <a:pt x="2" y="124"/>
                  </a:lnTo>
                  <a:lnTo>
                    <a:pt x="0" y="139"/>
                  </a:lnTo>
                  <a:lnTo>
                    <a:pt x="0" y="147"/>
                  </a:lnTo>
                  <a:lnTo>
                    <a:pt x="2" y="155"/>
                  </a:lnTo>
                  <a:lnTo>
                    <a:pt x="7" y="170"/>
                  </a:lnTo>
                  <a:lnTo>
                    <a:pt x="13" y="186"/>
                  </a:lnTo>
                  <a:lnTo>
                    <a:pt x="22" y="202"/>
                  </a:lnTo>
                  <a:lnTo>
                    <a:pt x="33" y="219"/>
                  </a:lnTo>
                  <a:lnTo>
                    <a:pt x="45" y="235"/>
                  </a:lnTo>
                  <a:lnTo>
                    <a:pt x="57" y="250"/>
                  </a:lnTo>
                  <a:lnTo>
                    <a:pt x="70" y="265"/>
                  </a:lnTo>
                  <a:lnTo>
                    <a:pt x="96" y="293"/>
                  </a:lnTo>
                  <a:lnTo>
                    <a:pt x="118" y="316"/>
                  </a:lnTo>
                  <a:lnTo>
                    <a:pt x="140" y="335"/>
                  </a:lnTo>
                  <a:lnTo>
                    <a:pt x="162" y="316"/>
                  </a:lnTo>
                  <a:lnTo>
                    <a:pt x="184" y="293"/>
                  </a:lnTo>
                  <a:lnTo>
                    <a:pt x="210" y="265"/>
                  </a:lnTo>
                  <a:lnTo>
                    <a:pt x="223" y="250"/>
                  </a:lnTo>
                  <a:lnTo>
                    <a:pt x="236" y="235"/>
                  </a:lnTo>
                  <a:lnTo>
                    <a:pt x="247" y="219"/>
                  </a:lnTo>
                  <a:lnTo>
                    <a:pt x="257" y="202"/>
                  </a:lnTo>
                  <a:lnTo>
                    <a:pt x="266" y="186"/>
                  </a:lnTo>
                  <a:lnTo>
                    <a:pt x="274" y="170"/>
                  </a:lnTo>
                  <a:lnTo>
                    <a:pt x="278" y="155"/>
                  </a:lnTo>
                  <a:lnTo>
                    <a:pt x="279" y="147"/>
                  </a:lnTo>
                  <a:lnTo>
                    <a:pt x="280" y="139"/>
                  </a:lnTo>
                  <a:lnTo>
                    <a:pt x="279" y="124"/>
                  </a:lnTo>
                  <a:lnTo>
                    <a:pt x="276" y="110"/>
                  </a:lnTo>
                  <a:lnTo>
                    <a:pt x="274" y="98"/>
                  </a:lnTo>
                  <a:lnTo>
                    <a:pt x="269" y="85"/>
                  </a:lnTo>
                  <a:lnTo>
                    <a:pt x="262" y="73"/>
                  </a:lnTo>
                  <a:lnTo>
                    <a:pt x="256" y="61"/>
                  </a:lnTo>
                  <a:lnTo>
                    <a:pt x="247" y="50"/>
                  </a:lnTo>
                  <a:lnTo>
                    <a:pt x="239" y="40"/>
                  </a:lnTo>
                  <a:lnTo>
                    <a:pt x="228" y="31"/>
                  </a:lnTo>
                  <a:lnTo>
                    <a:pt x="218" y="24"/>
                  </a:lnTo>
                  <a:lnTo>
                    <a:pt x="207" y="16"/>
                  </a:lnTo>
                  <a:lnTo>
                    <a:pt x="194" y="11"/>
                  </a:lnTo>
                  <a:lnTo>
                    <a:pt x="182" y="6"/>
                  </a:lnTo>
                  <a:lnTo>
                    <a:pt x="168" y="2"/>
                  </a:lnTo>
                  <a:lnTo>
                    <a:pt x="154" y="0"/>
                  </a:lnTo>
                  <a:lnTo>
                    <a:pt x="140" y="0"/>
                  </a:lnTo>
                  <a:close/>
                  <a:moveTo>
                    <a:pt x="140" y="209"/>
                  </a:moveTo>
                  <a:lnTo>
                    <a:pt x="140" y="209"/>
                  </a:lnTo>
                  <a:lnTo>
                    <a:pt x="126" y="207"/>
                  </a:lnTo>
                  <a:lnTo>
                    <a:pt x="113" y="202"/>
                  </a:lnTo>
                  <a:lnTo>
                    <a:pt x="101" y="196"/>
                  </a:lnTo>
                  <a:lnTo>
                    <a:pt x="91" y="189"/>
                  </a:lnTo>
                  <a:lnTo>
                    <a:pt x="82" y="177"/>
                  </a:lnTo>
                  <a:lnTo>
                    <a:pt x="76" y="166"/>
                  </a:lnTo>
                  <a:lnTo>
                    <a:pt x="72" y="153"/>
                  </a:lnTo>
                  <a:lnTo>
                    <a:pt x="71" y="139"/>
                  </a:lnTo>
                  <a:lnTo>
                    <a:pt x="72" y="126"/>
                  </a:lnTo>
                  <a:lnTo>
                    <a:pt x="76" y="112"/>
                  </a:lnTo>
                  <a:lnTo>
                    <a:pt x="82" y="100"/>
                  </a:lnTo>
                  <a:lnTo>
                    <a:pt x="91" y="90"/>
                  </a:lnTo>
                  <a:lnTo>
                    <a:pt x="101" y="81"/>
                  </a:lnTo>
                  <a:lnTo>
                    <a:pt x="113" y="75"/>
                  </a:lnTo>
                  <a:lnTo>
                    <a:pt x="126" y="71"/>
                  </a:lnTo>
                  <a:lnTo>
                    <a:pt x="140" y="70"/>
                  </a:lnTo>
                  <a:lnTo>
                    <a:pt x="154" y="71"/>
                  </a:lnTo>
                  <a:lnTo>
                    <a:pt x="167" y="75"/>
                  </a:lnTo>
                  <a:lnTo>
                    <a:pt x="179" y="81"/>
                  </a:lnTo>
                  <a:lnTo>
                    <a:pt x="189" y="90"/>
                  </a:lnTo>
                  <a:lnTo>
                    <a:pt x="197" y="100"/>
                  </a:lnTo>
                  <a:lnTo>
                    <a:pt x="203" y="112"/>
                  </a:lnTo>
                  <a:lnTo>
                    <a:pt x="208" y="126"/>
                  </a:lnTo>
                  <a:lnTo>
                    <a:pt x="210" y="139"/>
                  </a:lnTo>
                  <a:lnTo>
                    <a:pt x="208" y="153"/>
                  </a:lnTo>
                  <a:lnTo>
                    <a:pt x="203" y="166"/>
                  </a:lnTo>
                  <a:lnTo>
                    <a:pt x="197" y="177"/>
                  </a:lnTo>
                  <a:lnTo>
                    <a:pt x="189" y="189"/>
                  </a:lnTo>
                  <a:lnTo>
                    <a:pt x="179" y="196"/>
                  </a:lnTo>
                  <a:lnTo>
                    <a:pt x="167" y="202"/>
                  </a:lnTo>
                  <a:lnTo>
                    <a:pt x="154" y="207"/>
                  </a:lnTo>
                  <a:lnTo>
                    <a:pt x="140" y="20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80" name="Freeform 441"/>
            <p:cNvSpPr>
              <a:spLocks/>
            </p:cNvSpPr>
            <p:nvPr/>
          </p:nvSpPr>
          <p:spPr bwMode="auto">
            <a:xfrm>
              <a:off x="306388" y="3540125"/>
              <a:ext cx="225425" cy="531813"/>
            </a:xfrm>
            <a:custGeom>
              <a:avLst/>
              <a:gdLst>
                <a:gd name="T0" fmla="*/ 3175 w 142"/>
                <a:gd name="T1" fmla="*/ 0 h 335"/>
                <a:gd name="T2" fmla="*/ 0 w 142"/>
                <a:gd name="T3" fmla="*/ 100013 h 335"/>
                <a:gd name="T4" fmla="*/ 3175 w 142"/>
                <a:gd name="T5" fmla="*/ 100013 h 335"/>
                <a:gd name="T6" fmla="*/ 15875 w 142"/>
                <a:gd name="T7" fmla="*/ 101600 h 335"/>
                <a:gd name="T8" fmla="*/ 49213 w 142"/>
                <a:gd name="T9" fmla="*/ 109538 h 335"/>
                <a:gd name="T10" fmla="*/ 87313 w 142"/>
                <a:gd name="T11" fmla="*/ 134938 h 335"/>
                <a:gd name="T12" fmla="*/ 114300 w 142"/>
                <a:gd name="T13" fmla="*/ 173038 h 335"/>
                <a:gd name="T14" fmla="*/ 123825 w 142"/>
                <a:gd name="T15" fmla="*/ 209550 h 335"/>
                <a:gd name="T16" fmla="*/ 123825 w 142"/>
                <a:gd name="T17" fmla="*/ 220663 h 335"/>
                <a:gd name="T18" fmla="*/ 122238 w 142"/>
                <a:gd name="T19" fmla="*/ 246063 h 335"/>
                <a:gd name="T20" fmla="*/ 103188 w 142"/>
                <a:gd name="T21" fmla="*/ 287338 h 335"/>
                <a:gd name="T22" fmla="*/ 71438 w 142"/>
                <a:gd name="T23" fmla="*/ 320675 h 335"/>
                <a:gd name="T24" fmla="*/ 26988 w 142"/>
                <a:gd name="T25" fmla="*/ 339725 h 335"/>
                <a:gd name="T26" fmla="*/ 3175 w 142"/>
                <a:gd name="T27" fmla="*/ 341313 h 335"/>
                <a:gd name="T28" fmla="*/ 0 w 142"/>
                <a:gd name="T29" fmla="*/ 341313 h 335"/>
                <a:gd name="T30" fmla="*/ 0 w 142"/>
                <a:gd name="T31" fmla="*/ 528638 h 335"/>
                <a:gd name="T32" fmla="*/ 3175 w 142"/>
                <a:gd name="T33" fmla="*/ 531813 h 335"/>
                <a:gd name="T34" fmla="*/ 73025 w 142"/>
                <a:gd name="T35" fmla="*/ 465138 h 335"/>
                <a:gd name="T36" fmla="*/ 134938 w 142"/>
                <a:gd name="T37" fmla="*/ 396875 h 335"/>
                <a:gd name="T38" fmla="*/ 173038 w 142"/>
                <a:gd name="T39" fmla="*/ 347663 h 335"/>
                <a:gd name="T40" fmla="*/ 203200 w 142"/>
                <a:gd name="T41" fmla="*/ 295275 h 335"/>
                <a:gd name="T42" fmla="*/ 222250 w 142"/>
                <a:gd name="T43" fmla="*/ 246063 h 335"/>
                <a:gd name="T44" fmla="*/ 225425 w 142"/>
                <a:gd name="T45" fmla="*/ 220663 h 335"/>
                <a:gd name="T46" fmla="*/ 223838 w 142"/>
                <a:gd name="T47" fmla="*/ 196850 h 335"/>
                <a:gd name="T48" fmla="*/ 215900 w 142"/>
                <a:gd name="T49" fmla="*/ 155575 h 335"/>
                <a:gd name="T50" fmla="*/ 196850 w 142"/>
                <a:gd name="T51" fmla="*/ 115888 h 335"/>
                <a:gd name="T52" fmla="*/ 173038 w 142"/>
                <a:gd name="T53" fmla="*/ 79375 h 335"/>
                <a:gd name="T54" fmla="*/ 142875 w 142"/>
                <a:gd name="T55" fmla="*/ 49213 h 335"/>
                <a:gd name="T56" fmla="*/ 109538 w 142"/>
                <a:gd name="T57" fmla="*/ 25400 h 335"/>
                <a:gd name="T58" fmla="*/ 69850 w 142"/>
                <a:gd name="T59" fmla="*/ 9525 h 335"/>
                <a:gd name="T60" fmla="*/ 25400 w 142"/>
                <a:gd name="T61" fmla="*/ 0 h 335"/>
                <a:gd name="T62" fmla="*/ 3175 w 142"/>
                <a:gd name="T63" fmla="*/ 0 h 33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42" h="335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63"/>
                  </a:lnTo>
                  <a:lnTo>
                    <a:pt x="2" y="63"/>
                  </a:lnTo>
                  <a:lnTo>
                    <a:pt x="10" y="64"/>
                  </a:lnTo>
                  <a:lnTo>
                    <a:pt x="17" y="65"/>
                  </a:lnTo>
                  <a:lnTo>
                    <a:pt x="31" y="69"/>
                  </a:lnTo>
                  <a:lnTo>
                    <a:pt x="45" y="76"/>
                  </a:lnTo>
                  <a:lnTo>
                    <a:pt x="55" y="85"/>
                  </a:lnTo>
                  <a:lnTo>
                    <a:pt x="65" y="97"/>
                  </a:lnTo>
                  <a:lnTo>
                    <a:pt x="72" y="109"/>
                  </a:lnTo>
                  <a:lnTo>
                    <a:pt x="77" y="124"/>
                  </a:lnTo>
                  <a:lnTo>
                    <a:pt x="78" y="132"/>
                  </a:lnTo>
                  <a:lnTo>
                    <a:pt x="78" y="139"/>
                  </a:lnTo>
                  <a:lnTo>
                    <a:pt x="78" y="147"/>
                  </a:lnTo>
                  <a:lnTo>
                    <a:pt x="77" y="155"/>
                  </a:lnTo>
                  <a:lnTo>
                    <a:pt x="72" y="168"/>
                  </a:lnTo>
                  <a:lnTo>
                    <a:pt x="65" y="181"/>
                  </a:lnTo>
                  <a:lnTo>
                    <a:pt x="55" y="192"/>
                  </a:lnTo>
                  <a:lnTo>
                    <a:pt x="45" y="202"/>
                  </a:lnTo>
                  <a:lnTo>
                    <a:pt x="31" y="209"/>
                  </a:lnTo>
                  <a:lnTo>
                    <a:pt x="17" y="214"/>
                  </a:lnTo>
                  <a:lnTo>
                    <a:pt x="10" y="215"/>
                  </a:lnTo>
                  <a:lnTo>
                    <a:pt x="2" y="215"/>
                  </a:lnTo>
                  <a:lnTo>
                    <a:pt x="0" y="215"/>
                  </a:lnTo>
                  <a:lnTo>
                    <a:pt x="0" y="333"/>
                  </a:lnTo>
                  <a:lnTo>
                    <a:pt x="2" y="335"/>
                  </a:lnTo>
                  <a:lnTo>
                    <a:pt x="24" y="316"/>
                  </a:lnTo>
                  <a:lnTo>
                    <a:pt x="46" y="293"/>
                  </a:lnTo>
                  <a:lnTo>
                    <a:pt x="72" y="265"/>
                  </a:lnTo>
                  <a:lnTo>
                    <a:pt x="85" y="250"/>
                  </a:lnTo>
                  <a:lnTo>
                    <a:pt x="98" y="235"/>
                  </a:lnTo>
                  <a:lnTo>
                    <a:pt x="109" y="219"/>
                  </a:lnTo>
                  <a:lnTo>
                    <a:pt x="119" y="202"/>
                  </a:lnTo>
                  <a:lnTo>
                    <a:pt x="128" y="186"/>
                  </a:lnTo>
                  <a:lnTo>
                    <a:pt x="136" y="170"/>
                  </a:lnTo>
                  <a:lnTo>
                    <a:pt x="140" y="155"/>
                  </a:lnTo>
                  <a:lnTo>
                    <a:pt x="141" y="147"/>
                  </a:lnTo>
                  <a:lnTo>
                    <a:pt x="142" y="139"/>
                  </a:lnTo>
                  <a:lnTo>
                    <a:pt x="141" y="124"/>
                  </a:lnTo>
                  <a:lnTo>
                    <a:pt x="138" y="110"/>
                  </a:lnTo>
                  <a:lnTo>
                    <a:pt x="136" y="98"/>
                  </a:lnTo>
                  <a:lnTo>
                    <a:pt x="131" y="85"/>
                  </a:lnTo>
                  <a:lnTo>
                    <a:pt x="124" y="73"/>
                  </a:lnTo>
                  <a:lnTo>
                    <a:pt x="118" y="61"/>
                  </a:lnTo>
                  <a:lnTo>
                    <a:pt x="109" y="50"/>
                  </a:lnTo>
                  <a:lnTo>
                    <a:pt x="101" y="40"/>
                  </a:lnTo>
                  <a:lnTo>
                    <a:pt x="90" y="31"/>
                  </a:lnTo>
                  <a:lnTo>
                    <a:pt x="80" y="24"/>
                  </a:lnTo>
                  <a:lnTo>
                    <a:pt x="69" y="16"/>
                  </a:lnTo>
                  <a:lnTo>
                    <a:pt x="56" y="11"/>
                  </a:lnTo>
                  <a:lnTo>
                    <a:pt x="44" y="6"/>
                  </a:lnTo>
                  <a:lnTo>
                    <a:pt x="30" y="2"/>
                  </a:lnTo>
                  <a:lnTo>
                    <a:pt x="16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81" name="Freeform 442"/>
            <p:cNvSpPr>
              <a:spLocks/>
            </p:cNvSpPr>
            <p:nvPr/>
          </p:nvSpPr>
          <p:spPr bwMode="auto">
            <a:xfrm>
              <a:off x="200025" y="3651250"/>
              <a:ext cx="220663" cy="220663"/>
            </a:xfrm>
            <a:custGeom>
              <a:avLst/>
              <a:gdLst>
                <a:gd name="T0" fmla="*/ 109538 w 139"/>
                <a:gd name="T1" fmla="*/ 220663 h 139"/>
                <a:gd name="T2" fmla="*/ 109538 w 139"/>
                <a:gd name="T3" fmla="*/ 220663 h 139"/>
                <a:gd name="T4" fmla="*/ 87313 w 139"/>
                <a:gd name="T5" fmla="*/ 217488 h 139"/>
                <a:gd name="T6" fmla="*/ 66675 w 139"/>
                <a:gd name="T7" fmla="*/ 209550 h 139"/>
                <a:gd name="T8" fmla="*/ 47625 w 139"/>
                <a:gd name="T9" fmla="*/ 200025 h 139"/>
                <a:gd name="T10" fmla="*/ 31750 w 139"/>
                <a:gd name="T11" fmla="*/ 188913 h 139"/>
                <a:gd name="T12" fmla="*/ 17463 w 139"/>
                <a:gd name="T13" fmla="*/ 169863 h 139"/>
                <a:gd name="T14" fmla="*/ 7938 w 139"/>
                <a:gd name="T15" fmla="*/ 152400 h 139"/>
                <a:gd name="T16" fmla="*/ 1588 w 139"/>
                <a:gd name="T17" fmla="*/ 131763 h 139"/>
                <a:gd name="T18" fmla="*/ 0 w 139"/>
                <a:gd name="T19" fmla="*/ 109538 h 139"/>
                <a:gd name="T20" fmla="*/ 0 w 139"/>
                <a:gd name="T21" fmla="*/ 109538 h 139"/>
                <a:gd name="T22" fmla="*/ 1588 w 139"/>
                <a:gd name="T23" fmla="*/ 88900 h 139"/>
                <a:gd name="T24" fmla="*/ 7938 w 139"/>
                <a:gd name="T25" fmla="*/ 66675 h 139"/>
                <a:gd name="T26" fmla="*/ 17463 w 139"/>
                <a:gd name="T27" fmla="*/ 47625 h 139"/>
                <a:gd name="T28" fmla="*/ 31750 w 139"/>
                <a:gd name="T29" fmla="*/ 31750 h 139"/>
                <a:gd name="T30" fmla="*/ 47625 w 139"/>
                <a:gd name="T31" fmla="*/ 17463 h 139"/>
                <a:gd name="T32" fmla="*/ 66675 w 139"/>
                <a:gd name="T33" fmla="*/ 7938 h 139"/>
                <a:gd name="T34" fmla="*/ 87313 w 139"/>
                <a:gd name="T35" fmla="*/ 1588 h 139"/>
                <a:gd name="T36" fmla="*/ 109538 w 139"/>
                <a:gd name="T37" fmla="*/ 0 h 139"/>
                <a:gd name="T38" fmla="*/ 109538 w 139"/>
                <a:gd name="T39" fmla="*/ 0 h 139"/>
                <a:gd name="T40" fmla="*/ 131763 w 139"/>
                <a:gd name="T41" fmla="*/ 1588 h 139"/>
                <a:gd name="T42" fmla="*/ 152400 w 139"/>
                <a:gd name="T43" fmla="*/ 7938 h 139"/>
                <a:gd name="T44" fmla="*/ 171450 w 139"/>
                <a:gd name="T45" fmla="*/ 17463 h 139"/>
                <a:gd name="T46" fmla="*/ 187325 w 139"/>
                <a:gd name="T47" fmla="*/ 31750 h 139"/>
                <a:gd name="T48" fmla="*/ 200025 w 139"/>
                <a:gd name="T49" fmla="*/ 47625 h 139"/>
                <a:gd name="T50" fmla="*/ 209550 w 139"/>
                <a:gd name="T51" fmla="*/ 66675 h 139"/>
                <a:gd name="T52" fmla="*/ 217488 w 139"/>
                <a:gd name="T53" fmla="*/ 88900 h 139"/>
                <a:gd name="T54" fmla="*/ 220663 w 139"/>
                <a:gd name="T55" fmla="*/ 109538 h 139"/>
                <a:gd name="T56" fmla="*/ 220663 w 139"/>
                <a:gd name="T57" fmla="*/ 109538 h 139"/>
                <a:gd name="T58" fmla="*/ 217488 w 139"/>
                <a:gd name="T59" fmla="*/ 131763 h 139"/>
                <a:gd name="T60" fmla="*/ 209550 w 139"/>
                <a:gd name="T61" fmla="*/ 152400 h 139"/>
                <a:gd name="T62" fmla="*/ 200025 w 139"/>
                <a:gd name="T63" fmla="*/ 169863 h 139"/>
                <a:gd name="T64" fmla="*/ 187325 w 139"/>
                <a:gd name="T65" fmla="*/ 188913 h 139"/>
                <a:gd name="T66" fmla="*/ 171450 w 139"/>
                <a:gd name="T67" fmla="*/ 200025 h 139"/>
                <a:gd name="T68" fmla="*/ 152400 w 139"/>
                <a:gd name="T69" fmla="*/ 209550 h 139"/>
                <a:gd name="T70" fmla="*/ 131763 w 139"/>
                <a:gd name="T71" fmla="*/ 217488 h 139"/>
                <a:gd name="T72" fmla="*/ 109538 w 139"/>
                <a:gd name="T73" fmla="*/ 220663 h 139"/>
                <a:gd name="T74" fmla="*/ 109538 w 139"/>
                <a:gd name="T75" fmla="*/ 220663 h 13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39" h="139">
                  <a:moveTo>
                    <a:pt x="69" y="139"/>
                  </a:moveTo>
                  <a:lnTo>
                    <a:pt x="69" y="139"/>
                  </a:lnTo>
                  <a:lnTo>
                    <a:pt x="55" y="137"/>
                  </a:lnTo>
                  <a:lnTo>
                    <a:pt x="42" y="132"/>
                  </a:lnTo>
                  <a:lnTo>
                    <a:pt x="30" y="126"/>
                  </a:lnTo>
                  <a:lnTo>
                    <a:pt x="20" y="119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lnTo>
                    <a:pt x="1" y="56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1"/>
                  </a:lnTo>
                  <a:lnTo>
                    <a:pt x="42" y="5"/>
                  </a:lnTo>
                  <a:lnTo>
                    <a:pt x="55" y="1"/>
                  </a:lnTo>
                  <a:lnTo>
                    <a:pt x="69" y="0"/>
                  </a:lnTo>
                  <a:lnTo>
                    <a:pt x="83" y="1"/>
                  </a:lnTo>
                  <a:lnTo>
                    <a:pt x="96" y="5"/>
                  </a:lnTo>
                  <a:lnTo>
                    <a:pt x="108" y="11"/>
                  </a:lnTo>
                  <a:lnTo>
                    <a:pt x="118" y="20"/>
                  </a:lnTo>
                  <a:lnTo>
                    <a:pt x="126" y="30"/>
                  </a:lnTo>
                  <a:lnTo>
                    <a:pt x="132" y="42"/>
                  </a:lnTo>
                  <a:lnTo>
                    <a:pt x="137" y="56"/>
                  </a:lnTo>
                  <a:lnTo>
                    <a:pt x="139" y="69"/>
                  </a:lnTo>
                  <a:lnTo>
                    <a:pt x="137" y="83"/>
                  </a:lnTo>
                  <a:lnTo>
                    <a:pt x="132" y="96"/>
                  </a:lnTo>
                  <a:lnTo>
                    <a:pt x="126" y="107"/>
                  </a:lnTo>
                  <a:lnTo>
                    <a:pt x="118" y="119"/>
                  </a:lnTo>
                  <a:lnTo>
                    <a:pt x="108" y="126"/>
                  </a:lnTo>
                  <a:lnTo>
                    <a:pt x="96" y="132"/>
                  </a:lnTo>
                  <a:lnTo>
                    <a:pt x="83" y="137"/>
                  </a:lnTo>
                  <a:lnTo>
                    <a:pt x="69" y="1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82" name="Freeform 443"/>
            <p:cNvSpPr>
              <a:spLocks/>
            </p:cNvSpPr>
            <p:nvPr/>
          </p:nvSpPr>
          <p:spPr bwMode="auto">
            <a:xfrm>
              <a:off x="309563" y="3651250"/>
              <a:ext cx="111125" cy="220663"/>
            </a:xfrm>
            <a:custGeom>
              <a:avLst/>
              <a:gdLst>
                <a:gd name="T0" fmla="*/ 0 w 70"/>
                <a:gd name="T1" fmla="*/ 0 h 139"/>
                <a:gd name="T2" fmla="*/ 0 w 70"/>
                <a:gd name="T3" fmla="*/ 0 h 139"/>
                <a:gd name="T4" fmla="*/ 22225 w 70"/>
                <a:gd name="T5" fmla="*/ 1588 h 139"/>
                <a:gd name="T6" fmla="*/ 42863 w 70"/>
                <a:gd name="T7" fmla="*/ 7938 h 139"/>
                <a:gd name="T8" fmla="*/ 61913 w 70"/>
                <a:gd name="T9" fmla="*/ 17463 h 139"/>
                <a:gd name="T10" fmla="*/ 77788 w 70"/>
                <a:gd name="T11" fmla="*/ 31750 h 139"/>
                <a:gd name="T12" fmla="*/ 90488 w 70"/>
                <a:gd name="T13" fmla="*/ 47625 h 139"/>
                <a:gd name="T14" fmla="*/ 100013 w 70"/>
                <a:gd name="T15" fmla="*/ 66675 h 139"/>
                <a:gd name="T16" fmla="*/ 107950 w 70"/>
                <a:gd name="T17" fmla="*/ 88900 h 139"/>
                <a:gd name="T18" fmla="*/ 111125 w 70"/>
                <a:gd name="T19" fmla="*/ 109538 h 139"/>
                <a:gd name="T20" fmla="*/ 111125 w 70"/>
                <a:gd name="T21" fmla="*/ 109538 h 139"/>
                <a:gd name="T22" fmla="*/ 107950 w 70"/>
                <a:gd name="T23" fmla="*/ 131763 h 139"/>
                <a:gd name="T24" fmla="*/ 100013 w 70"/>
                <a:gd name="T25" fmla="*/ 152400 h 139"/>
                <a:gd name="T26" fmla="*/ 90488 w 70"/>
                <a:gd name="T27" fmla="*/ 169863 h 139"/>
                <a:gd name="T28" fmla="*/ 77788 w 70"/>
                <a:gd name="T29" fmla="*/ 188913 h 139"/>
                <a:gd name="T30" fmla="*/ 61913 w 70"/>
                <a:gd name="T31" fmla="*/ 200025 h 139"/>
                <a:gd name="T32" fmla="*/ 42863 w 70"/>
                <a:gd name="T33" fmla="*/ 209550 h 139"/>
                <a:gd name="T34" fmla="*/ 22225 w 70"/>
                <a:gd name="T35" fmla="*/ 217488 h 139"/>
                <a:gd name="T36" fmla="*/ 0 w 70"/>
                <a:gd name="T37" fmla="*/ 220663 h 139"/>
                <a:gd name="T38" fmla="*/ 0 w 70"/>
                <a:gd name="T39" fmla="*/ 0 h 13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70" h="139">
                  <a:moveTo>
                    <a:pt x="0" y="0"/>
                  </a:moveTo>
                  <a:lnTo>
                    <a:pt x="0" y="0"/>
                  </a:lnTo>
                  <a:lnTo>
                    <a:pt x="14" y="1"/>
                  </a:lnTo>
                  <a:lnTo>
                    <a:pt x="27" y="5"/>
                  </a:lnTo>
                  <a:lnTo>
                    <a:pt x="39" y="11"/>
                  </a:lnTo>
                  <a:lnTo>
                    <a:pt x="49" y="20"/>
                  </a:lnTo>
                  <a:lnTo>
                    <a:pt x="57" y="30"/>
                  </a:lnTo>
                  <a:lnTo>
                    <a:pt x="63" y="42"/>
                  </a:lnTo>
                  <a:lnTo>
                    <a:pt x="68" y="56"/>
                  </a:lnTo>
                  <a:lnTo>
                    <a:pt x="70" y="69"/>
                  </a:lnTo>
                  <a:lnTo>
                    <a:pt x="68" y="83"/>
                  </a:lnTo>
                  <a:lnTo>
                    <a:pt x="63" y="96"/>
                  </a:lnTo>
                  <a:lnTo>
                    <a:pt x="57" y="107"/>
                  </a:lnTo>
                  <a:lnTo>
                    <a:pt x="49" y="119"/>
                  </a:lnTo>
                  <a:lnTo>
                    <a:pt x="39" y="126"/>
                  </a:lnTo>
                  <a:lnTo>
                    <a:pt x="27" y="132"/>
                  </a:lnTo>
                  <a:lnTo>
                    <a:pt x="14" y="137"/>
                  </a:lnTo>
                  <a:lnTo>
                    <a:pt x="0" y="1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83" name="Freeform 444"/>
            <p:cNvSpPr>
              <a:spLocks/>
            </p:cNvSpPr>
            <p:nvPr/>
          </p:nvSpPr>
          <p:spPr bwMode="auto">
            <a:xfrm>
              <a:off x="309563" y="3651250"/>
              <a:ext cx="111125" cy="220663"/>
            </a:xfrm>
            <a:custGeom>
              <a:avLst/>
              <a:gdLst>
                <a:gd name="T0" fmla="*/ 0 w 70"/>
                <a:gd name="T1" fmla="*/ 0 h 139"/>
                <a:gd name="T2" fmla="*/ 0 w 70"/>
                <a:gd name="T3" fmla="*/ 0 h 139"/>
                <a:gd name="T4" fmla="*/ 22225 w 70"/>
                <a:gd name="T5" fmla="*/ 1588 h 139"/>
                <a:gd name="T6" fmla="*/ 42863 w 70"/>
                <a:gd name="T7" fmla="*/ 7938 h 139"/>
                <a:gd name="T8" fmla="*/ 61913 w 70"/>
                <a:gd name="T9" fmla="*/ 17463 h 139"/>
                <a:gd name="T10" fmla="*/ 77788 w 70"/>
                <a:gd name="T11" fmla="*/ 31750 h 139"/>
                <a:gd name="T12" fmla="*/ 90488 w 70"/>
                <a:gd name="T13" fmla="*/ 47625 h 139"/>
                <a:gd name="T14" fmla="*/ 100013 w 70"/>
                <a:gd name="T15" fmla="*/ 66675 h 139"/>
                <a:gd name="T16" fmla="*/ 107950 w 70"/>
                <a:gd name="T17" fmla="*/ 88900 h 139"/>
                <a:gd name="T18" fmla="*/ 111125 w 70"/>
                <a:gd name="T19" fmla="*/ 109538 h 139"/>
                <a:gd name="T20" fmla="*/ 111125 w 70"/>
                <a:gd name="T21" fmla="*/ 109538 h 139"/>
                <a:gd name="T22" fmla="*/ 107950 w 70"/>
                <a:gd name="T23" fmla="*/ 131763 h 139"/>
                <a:gd name="T24" fmla="*/ 100013 w 70"/>
                <a:gd name="T25" fmla="*/ 152400 h 139"/>
                <a:gd name="T26" fmla="*/ 90488 w 70"/>
                <a:gd name="T27" fmla="*/ 169863 h 139"/>
                <a:gd name="T28" fmla="*/ 77788 w 70"/>
                <a:gd name="T29" fmla="*/ 188913 h 139"/>
                <a:gd name="T30" fmla="*/ 61913 w 70"/>
                <a:gd name="T31" fmla="*/ 200025 h 139"/>
                <a:gd name="T32" fmla="*/ 42863 w 70"/>
                <a:gd name="T33" fmla="*/ 209550 h 139"/>
                <a:gd name="T34" fmla="*/ 22225 w 70"/>
                <a:gd name="T35" fmla="*/ 217488 h 139"/>
                <a:gd name="T36" fmla="*/ 0 w 70"/>
                <a:gd name="T37" fmla="*/ 220663 h 13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70" h="139">
                  <a:moveTo>
                    <a:pt x="0" y="0"/>
                  </a:moveTo>
                  <a:lnTo>
                    <a:pt x="0" y="0"/>
                  </a:lnTo>
                  <a:lnTo>
                    <a:pt x="14" y="1"/>
                  </a:lnTo>
                  <a:lnTo>
                    <a:pt x="27" y="5"/>
                  </a:lnTo>
                  <a:lnTo>
                    <a:pt x="39" y="11"/>
                  </a:lnTo>
                  <a:lnTo>
                    <a:pt x="49" y="20"/>
                  </a:lnTo>
                  <a:lnTo>
                    <a:pt x="57" y="30"/>
                  </a:lnTo>
                  <a:lnTo>
                    <a:pt x="63" y="42"/>
                  </a:lnTo>
                  <a:lnTo>
                    <a:pt x="68" y="56"/>
                  </a:lnTo>
                  <a:lnTo>
                    <a:pt x="70" y="69"/>
                  </a:lnTo>
                  <a:lnTo>
                    <a:pt x="68" y="83"/>
                  </a:lnTo>
                  <a:lnTo>
                    <a:pt x="63" y="96"/>
                  </a:lnTo>
                  <a:lnTo>
                    <a:pt x="57" y="107"/>
                  </a:lnTo>
                  <a:lnTo>
                    <a:pt x="49" y="119"/>
                  </a:lnTo>
                  <a:lnTo>
                    <a:pt x="39" y="126"/>
                  </a:lnTo>
                  <a:lnTo>
                    <a:pt x="27" y="132"/>
                  </a:lnTo>
                  <a:lnTo>
                    <a:pt x="14" y="137"/>
                  </a:lnTo>
                  <a:lnTo>
                    <a:pt x="0" y="13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</p:grp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3430588" y="3060700"/>
            <a:ext cx="5192714" cy="5072063"/>
            <a:chOff x="2573338" y="2295525"/>
            <a:chExt cx="3894139" cy="3803651"/>
          </a:xfrm>
        </p:grpSpPr>
        <p:sp>
          <p:nvSpPr>
            <p:cNvPr id="52245" name="Freeform 195"/>
            <p:cNvSpPr>
              <a:spLocks/>
            </p:cNvSpPr>
            <p:nvPr/>
          </p:nvSpPr>
          <p:spPr bwMode="auto">
            <a:xfrm>
              <a:off x="5815013" y="4721225"/>
              <a:ext cx="69850" cy="68263"/>
            </a:xfrm>
            <a:custGeom>
              <a:avLst/>
              <a:gdLst>
                <a:gd name="T0" fmla="*/ 69850 w 44"/>
                <a:gd name="T1" fmla="*/ 34925 h 43"/>
                <a:gd name="T2" fmla="*/ 69850 w 44"/>
                <a:gd name="T3" fmla="*/ 34925 h 43"/>
                <a:gd name="T4" fmla="*/ 69850 w 44"/>
                <a:gd name="T5" fmla="*/ 39688 h 43"/>
                <a:gd name="T6" fmla="*/ 68263 w 44"/>
                <a:gd name="T7" fmla="*/ 47625 h 43"/>
                <a:gd name="T8" fmla="*/ 65088 w 44"/>
                <a:gd name="T9" fmla="*/ 53975 h 43"/>
                <a:gd name="T10" fmla="*/ 60325 w 44"/>
                <a:gd name="T11" fmla="*/ 58738 h 43"/>
                <a:gd name="T12" fmla="*/ 53975 w 44"/>
                <a:gd name="T13" fmla="*/ 61913 h 43"/>
                <a:gd name="T14" fmla="*/ 49213 w 44"/>
                <a:gd name="T15" fmla="*/ 66675 h 43"/>
                <a:gd name="T16" fmla="*/ 42863 w 44"/>
                <a:gd name="T17" fmla="*/ 68263 h 43"/>
                <a:gd name="T18" fmla="*/ 36513 w 44"/>
                <a:gd name="T19" fmla="*/ 68263 h 43"/>
                <a:gd name="T20" fmla="*/ 36513 w 44"/>
                <a:gd name="T21" fmla="*/ 68263 h 43"/>
                <a:gd name="T22" fmla="*/ 28575 w 44"/>
                <a:gd name="T23" fmla="*/ 68263 h 43"/>
                <a:gd name="T24" fmla="*/ 22225 w 44"/>
                <a:gd name="T25" fmla="*/ 66675 h 43"/>
                <a:gd name="T26" fmla="*/ 15875 w 44"/>
                <a:gd name="T27" fmla="*/ 61913 h 43"/>
                <a:gd name="T28" fmla="*/ 11113 w 44"/>
                <a:gd name="T29" fmla="*/ 58738 h 43"/>
                <a:gd name="T30" fmla="*/ 6350 w 44"/>
                <a:gd name="T31" fmla="*/ 53975 h 43"/>
                <a:gd name="T32" fmla="*/ 4763 w 44"/>
                <a:gd name="T33" fmla="*/ 47625 h 43"/>
                <a:gd name="T34" fmla="*/ 3175 w 44"/>
                <a:gd name="T35" fmla="*/ 39688 h 43"/>
                <a:gd name="T36" fmla="*/ 0 w 44"/>
                <a:gd name="T37" fmla="*/ 34925 h 43"/>
                <a:gd name="T38" fmla="*/ 0 w 44"/>
                <a:gd name="T39" fmla="*/ 34925 h 43"/>
                <a:gd name="T40" fmla="*/ 3175 w 44"/>
                <a:gd name="T41" fmla="*/ 25400 h 43"/>
                <a:gd name="T42" fmla="*/ 4763 w 44"/>
                <a:gd name="T43" fmla="*/ 20638 h 43"/>
                <a:gd name="T44" fmla="*/ 6350 w 44"/>
                <a:gd name="T45" fmla="*/ 14288 h 43"/>
                <a:gd name="T46" fmla="*/ 11113 w 44"/>
                <a:gd name="T47" fmla="*/ 9525 h 43"/>
                <a:gd name="T48" fmla="*/ 15875 w 44"/>
                <a:gd name="T49" fmla="*/ 6350 h 43"/>
                <a:gd name="T50" fmla="*/ 22225 w 44"/>
                <a:gd name="T51" fmla="*/ 1588 h 43"/>
                <a:gd name="T52" fmla="*/ 28575 w 44"/>
                <a:gd name="T53" fmla="*/ 0 h 43"/>
                <a:gd name="T54" fmla="*/ 36513 w 44"/>
                <a:gd name="T55" fmla="*/ 0 h 43"/>
                <a:gd name="T56" fmla="*/ 36513 w 44"/>
                <a:gd name="T57" fmla="*/ 0 h 43"/>
                <a:gd name="T58" fmla="*/ 42863 w 44"/>
                <a:gd name="T59" fmla="*/ 0 h 43"/>
                <a:gd name="T60" fmla="*/ 49213 w 44"/>
                <a:gd name="T61" fmla="*/ 1588 h 43"/>
                <a:gd name="T62" fmla="*/ 53975 w 44"/>
                <a:gd name="T63" fmla="*/ 6350 h 43"/>
                <a:gd name="T64" fmla="*/ 60325 w 44"/>
                <a:gd name="T65" fmla="*/ 9525 h 43"/>
                <a:gd name="T66" fmla="*/ 65088 w 44"/>
                <a:gd name="T67" fmla="*/ 14288 h 43"/>
                <a:gd name="T68" fmla="*/ 68263 w 44"/>
                <a:gd name="T69" fmla="*/ 20638 h 43"/>
                <a:gd name="T70" fmla="*/ 69850 w 44"/>
                <a:gd name="T71" fmla="*/ 25400 h 43"/>
                <a:gd name="T72" fmla="*/ 69850 w 44"/>
                <a:gd name="T73" fmla="*/ 34925 h 43"/>
                <a:gd name="T74" fmla="*/ 69850 w 44"/>
                <a:gd name="T75" fmla="*/ 34925 h 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44" h="43">
                  <a:moveTo>
                    <a:pt x="44" y="22"/>
                  </a:moveTo>
                  <a:lnTo>
                    <a:pt x="44" y="22"/>
                  </a:lnTo>
                  <a:lnTo>
                    <a:pt x="44" y="25"/>
                  </a:lnTo>
                  <a:lnTo>
                    <a:pt x="43" y="30"/>
                  </a:lnTo>
                  <a:lnTo>
                    <a:pt x="41" y="34"/>
                  </a:lnTo>
                  <a:lnTo>
                    <a:pt x="38" y="37"/>
                  </a:lnTo>
                  <a:lnTo>
                    <a:pt x="34" y="39"/>
                  </a:lnTo>
                  <a:lnTo>
                    <a:pt x="31" y="42"/>
                  </a:lnTo>
                  <a:lnTo>
                    <a:pt x="27" y="43"/>
                  </a:lnTo>
                  <a:lnTo>
                    <a:pt x="23" y="43"/>
                  </a:lnTo>
                  <a:lnTo>
                    <a:pt x="18" y="43"/>
                  </a:lnTo>
                  <a:lnTo>
                    <a:pt x="14" y="42"/>
                  </a:lnTo>
                  <a:lnTo>
                    <a:pt x="10" y="39"/>
                  </a:lnTo>
                  <a:lnTo>
                    <a:pt x="7" y="37"/>
                  </a:lnTo>
                  <a:lnTo>
                    <a:pt x="4" y="34"/>
                  </a:lnTo>
                  <a:lnTo>
                    <a:pt x="3" y="30"/>
                  </a:lnTo>
                  <a:lnTo>
                    <a:pt x="2" y="25"/>
                  </a:lnTo>
                  <a:lnTo>
                    <a:pt x="0" y="22"/>
                  </a:lnTo>
                  <a:lnTo>
                    <a:pt x="2" y="16"/>
                  </a:lnTo>
                  <a:lnTo>
                    <a:pt x="3" y="13"/>
                  </a:lnTo>
                  <a:lnTo>
                    <a:pt x="4" y="9"/>
                  </a:lnTo>
                  <a:lnTo>
                    <a:pt x="7" y="6"/>
                  </a:lnTo>
                  <a:lnTo>
                    <a:pt x="10" y="4"/>
                  </a:lnTo>
                  <a:lnTo>
                    <a:pt x="14" y="1"/>
                  </a:lnTo>
                  <a:lnTo>
                    <a:pt x="18" y="0"/>
                  </a:lnTo>
                  <a:lnTo>
                    <a:pt x="23" y="0"/>
                  </a:lnTo>
                  <a:lnTo>
                    <a:pt x="27" y="0"/>
                  </a:lnTo>
                  <a:lnTo>
                    <a:pt x="31" y="1"/>
                  </a:lnTo>
                  <a:lnTo>
                    <a:pt x="34" y="4"/>
                  </a:lnTo>
                  <a:lnTo>
                    <a:pt x="38" y="6"/>
                  </a:lnTo>
                  <a:lnTo>
                    <a:pt x="41" y="9"/>
                  </a:lnTo>
                  <a:lnTo>
                    <a:pt x="43" y="13"/>
                  </a:lnTo>
                  <a:lnTo>
                    <a:pt x="44" y="16"/>
                  </a:lnTo>
                  <a:lnTo>
                    <a:pt x="44" y="22"/>
                  </a:lnTo>
                  <a:close/>
                </a:path>
              </a:pathLst>
            </a:cu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46" name="Freeform 286"/>
            <p:cNvSpPr>
              <a:spLocks/>
            </p:cNvSpPr>
            <p:nvPr/>
          </p:nvSpPr>
          <p:spPr bwMode="auto">
            <a:xfrm>
              <a:off x="2673351" y="4906963"/>
              <a:ext cx="166688" cy="39688"/>
            </a:xfrm>
            <a:custGeom>
              <a:avLst/>
              <a:gdLst>
                <a:gd name="T0" fmla="*/ 166688 w 105"/>
                <a:gd name="T1" fmla="*/ 20638 h 25"/>
                <a:gd name="T2" fmla="*/ 166688 w 105"/>
                <a:gd name="T3" fmla="*/ 20638 h 25"/>
                <a:gd name="T4" fmla="*/ 165100 w 105"/>
                <a:gd name="T5" fmla="*/ 28575 h 25"/>
                <a:gd name="T6" fmla="*/ 160338 w 105"/>
                <a:gd name="T7" fmla="*/ 34925 h 25"/>
                <a:gd name="T8" fmla="*/ 153988 w 105"/>
                <a:gd name="T9" fmla="*/ 38100 h 25"/>
                <a:gd name="T10" fmla="*/ 147638 w 105"/>
                <a:gd name="T11" fmla="*/ 39688 h 25"/>
                <a:gd name="T12" fmla="*/ 19050 w 105"/>
                <a:gd name="T13" fmla="*/ 39688 h 25"/>
                <a:gd name="T14" fmla="*/ 19050 w 105"/>
                <a:gd name="T15" fmla="*/ 39688 h 25"/>
                <a:gd name="T16" fmla="*/ 12700 w 105"/>
                <a:gd name="T17" fmla="*/ 38100 h 25"/>
                <a:gd name="T18" fmla="*/ 6350 w 105"/>
                <a:gd name="T19" fmla="*/ 34925 h 25"/>
                <a:gd name="T20" fmla="*/ 3175 w 105"/>
                <a:gd name="T21" fmla="*/ 28575 h 25"/>
                <a:gd name="T22" fmla="*/ 0 w 105"/>
                <a:gd name="T23" fmla="*/ 20638 h 25"/>
                <a:gd name="T24" fmla="*/ 0 w 105"/>
                <a:gd name="T25" fmla="*/ 20638 h 25"/>
                <a:gd name="T26" fmla="*/ 0 w 105"/>
                <a:gd name="T27" fmla="*/ 20638 h 25"/>
                <a:gd name="T28" fmla="*/ 3175 w 105"/>
                <a:gd name="T29" fmla="*/ 12700 h 25"/>
                <a:gd name="T30" fmla="*/ 6350 w 105"/>
                <a:gd name="T31" fmla="*/ 6350 h 25"/>
                <a:gd name="T32" fmla="*/ 12700 w 105"/>
                <a:gd name="T33" fmla="*/ 3175 h 25"/>
                <a:gd name="T34" fmla="*/ 19050 w 105"/>
                <a:gd name="T35" fmla="*/ 0 h 25"/>
                <a:gd name="T36" fmla="*/ 147638 w 105"/>
                <a:gd name="T37" fmla="*/ 0 h 25"/>
                <a:gd name="T38" fmla="*/ 147638 w 105"/>
                <a:gd name="T39" fmla="*/ 0 h 25"/>
                <a:gd name="T40" fmla="*/ 153988 w 105"/>
                <a:gd name="T41" fmla="*/ 3175 h 25"/>
                <a:gd name="T42" fmla="*/ 160338 w 105"/>
                <a:gd name="T43" fmla="*/ 6350 h 25"/>
                <a:gd name="T44" fmla="*/ 165100 w 105"/>
                <a:gd name="T45" fmla="*/ 12700 h 25"/>
                <a:gd name="T46" fmla="*/ 166688 w 105"/>
                <a:gd name="T47" fmla="*/ 20638 h 25"/>
                <a:gd name="T48" fmla="*/ 166688 w 105"/>
                <a:gd name="T49" fmla="*/ 20638 h 2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5" h="25">
                  <a:moveTo>
                    <a:pt x="105" y="13"/>
                  </a:moveTo>
                  <a:lnTo>
                    <a:pt x="105" y="13"/>
                  </a:lnTo>
                  <a:lnTo>
                    <a:pt x="104" y="18"/>
                  </a:lnTo>
                  <a:lnTo>
                    <a:pt x="101" y="22"/>
                  </a:lnTo>
                  <a:lnTo>
                    <a:pt x="97" y="24"/>
                  </a:lnTo>
                  <a:lnTo>
                    <a:pt x="93" y="25"/>
                  </a:lnTo>
                  <a:lnTo>
                    <a:pt x="12" y="25"/>
                  </a:lnTo>
                  <a:lnTo>
                    <a:pt x="8" y="24"/>
                  </a:lnTo>
                  <a:lnTo>
                    <a:pt x="4" y="22"/>
                  </a:lnTo>
                  <a:lnTo>
                    <a:pt x="2" y="18"/>
                  </a:lnTo>
                  <a:lnTo>
                    <a:pt x="0" y="13"/>
                  </a:lnTo>
                  <a:lnTo>
                    <a:pt x="2" y="8"/>
                  </a:lnTo>
                  <a:lnTo>
                    <a:pt x="4" y="4"/>
                  </a:lnTo>
                  <a:lnTo>
                    <a:pt x="8" y="2"/>
                  </a:lnTo>
                  <a:lnTo>
                    <a:pt x="12" y="0"/>
                  </a:lnTo>
                  <a:lnTo>
                    <a:pt x="93" y="0"/>
                  </a:lnTo>
                  <a:lnTo>
                    <a:pt x="97" y="2"/>
                  </a:lnTo>
                  <a:lnTo>
                    <a:pt x="101" y="4"/>
                  </a:lnTo>
                  <a:lnTo>
                    <a:pt x="104" y="8"/>
                  </a:lnTo>
                  <a:lnTo>
                    <a:pt x="105" y="13"/>
                  </a:lnTo>
                  <a:close/>
                </a:path>
              </a:pathLst>
            </a:custGeom>
            <a:solidFill>
              <a:srgbClr val="282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47" name="Freeform 287"/>
            <p:cNvSpPr>
              <a:spLocks/>
            </p:cNvSpPr>
            <p:nvPr/>
          </p:nvSpPr>
          <p:spPr bwMode="auto">
            <a:xfrm>
              <a:off x="2673351" y="4897438"/>
              <a:ext cx="166688" cy="41275"/>
            </a:xfrm>
            <a:custGeom>
              <a:avLst/>
              <a:gdLst>
                <a:gd name="T0" fmla="*/ 166688 w 105"/>
                <a:gd name="T1" fmla="*/ 22225 h 26"/>
                <a:gd name="T2" fmla="*/ 166688 w 105"/>
                <a:gd name="T3" fmla="*/ 22225 h 26"/>
                <a:gd name="T4" fmla="*/ 165100 w 105"/>
                <a:gd name="T5" fmla="*/ 28575 h 26"/>
                <a:gd name="T6" fmla="*/ 160338 w 105"/>
                <a:gd name="T7" fmla="*/ 36513 h 26"/>
                <a:gd name="T8" fmla="*/ 153988 w 105"/>
                <a:gd name="T9" fmla="*/ 39688 h 26"/>
                <a:gd name="T10" fmla="*/ 147638 w 105"/>
                <a:gd name="T11" fmla="*/ 41275 h 26"/>
                <a:gd name="T12" fmla="*/ 19050 w 105"/>
                <a:gd name="T13" fmla="*/ 41275 h 26"/>
                <a:gd name="T14" fmla="*/ 19050 w 105"/>
                <a:gd name="T15" fmla="*/ 41275 h 26"/>
                <a:gd name="T16" fmla="*/ 12700 w 105"/>
                <a:gd name="T17" fmla="*/ 39688 h 26"/>
                <a:gd name="T18" fmla="*/ 6350 w 105"/>
                <a:gd name="T19" fmla="*/ 36513 h 26"/>
                <a:gd name="T20" fmla="*/ 3175 w 105"/>
                <a:gd name="T21" fmla="*/ 28575 h 26"/>
                <a:gd name="T22" fmla="*/ 0 w 105"/>
                <a:gd name="T23" fmla="*/ 22225 h 26"/>
                <a:gd name="T24" fmla="*/ 0 w 105"/>
                <a:gd name="T25" fmla="*/ 22225 h 26"/>
                <a:gd name="T26" fmla="*/ 0 w 105"/>
                <a:gd name="T27" fmla="*/ 22225 h 26"/>
                <a:gd name="T28" fmla="*/ 3175 w 105"/>
                <a:gd name="T29" fmla="*/ 14288 h 26"/>
                <a:gd name="T30" fmla="*/ 6350 w 105"/>
                <a:gd name="T31" fmla="*/ 6350 h 26"/>
                <a:gd name="T32" fmla="*/ 12700 w 105"/>
                <a:gd name="T33" fmla="*/ 1588 h 26"/>
                <a:gd name="T34" fmla="*/ 19050 w 105"/>
                <a:gd name="T35" fmla="*/ 0 h 26"/>
                <a:gd name="T36" fmla="*/ 147638 w 105"/>
                <a:gd name="T37" fmla="*/ 0 h 26"/>
                <a:gd name="T38" fmla="*/ 147638 w 105"/>
                <a:gd name="T39" fmla="*/ 0 h 26"/>
                <a:gd name="T40" fmla="*/ 153988 w 105"/>
                <a:gd name="T41" fmla="*/ 1588 h 26"/>
                <a:gd name="T42" fmla="*/ 160338 w 105"/>
                <a:gd name="T43" fmla="*/ 6350 h 26"/>
                <a:gd name="T44" fmla="*/ 165100 w 105"/>
                <a:gd name="T45" fmla="*/ 14288 h 26"/>
                <a:gd name="T46" fmla="*/ 166688 w 105"/>
                <a:gd name="T47" fmla="*/ 22225 h 26"/>
                <a:gd name="T48" fmla="*/ 166688 w 105"/>
                <a:gd name="T49" fmla="*/ 22225 h 2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5" h="26">
                  <a:moveTo>
                    <a:pt x="105" y="14"/>
                  </a:moveTo>
                  <a:lnTo>
                    <a:pt x="105" y="14"/>
                  </a:lnTo>
                  <a:lnTo>
                    <a:pt x="104" y="18"/>
                  </a:lnTo>
                  <a:lnTo>
                    <a:pt x="101" y="23"/>
                  </a:lnTo>
                  <a:lnTo>
                    <a:pt x="97" y="25"/>
                  </a:lnTo>
                  <a:lnTo>
                    <a:pt x="93" y="26"/>
                  </a:lnTo>
                  <a:lnTo>
                    <a:pt x="12" y="26"/>
                  </a:lnTo>
                  <a:lnTo>
                    <a:pt x="8" y="25"/>
                  </a:lnTo>
                  <a:lnTo>
                    <a:pt x="4" y="23"/>
                  </a:lnTo>
                  <a:lnTo>
                    <a:pt x="2" y="18"/>
                  </a:lnTo>
                  <a:lnTo>
                    <a:pt x="0" y="14"/>
                  </a:lnTo>
                  <a:lnTo>
                    <a:pt x="2" y="9"/>
                  </a:lnTo>
                  <a:lnTo>
                    <a:pt x="4" y="4"/>
                  </a:lnTo>
                  <a:lnTo>
                    <a:pt x="8" y="1"/>
                  </a:lnTo>
                  <a:lnTo>
                    <a:pt x="12" y="0"/>
                  </a:lnTo>
                  <a:lnTo>
                    <a:pt x="93" y="0"/>
                  </a:lnTo>
                  <a:lnTo>
                    <a:pt x="97" y="1"/>
                  </a:lnTo>
                  <a:lnTo>
                    <a:pt x="101" y="4"/>
                  </a:lnTo>
                  <a:lnTo>
                    <a:pt x="104" y="9"/>
                  </a:lnTo>
                  <a:lnTo>
                    <a:pt x="105" y="14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48" name="Freeform 324"/>
            <p:cNvSpPr>
              <a:spLocks/>
            </p:cNvSpPr>
            <p:nvPr/>
          </p:nvSpPr>
          <p:spPr bwMode="auto">
            <a:xfrm>
              <a:off x="2670176" y="5183188"/>
              <a:ext cx="309563" cy="122238"/>
            </a:xfrm>
            <a:custGeom>
              <a:avLst/>
              <a:gdLst>
                <a:gd name="T0" fmla="*/ 309563 w 195"/>
                <a:gd name="T1" fmla="*/ 90488 h 77"/>
                <a:gd name="T2" fmla="*/ 309563 w 195"/>
                <a:gd name="T3" fmla="*/ 90488 h 77"/>
                <a:gd name="T4" fmla="*/ 307975 w 195"/>
                <a:gd name="T5" fmla="*/ 101600 h 77"/>
                <a:gd name="T6" fmla="*/ 301625 w 195"/>
                <a:gd name="T7" fmla="*/ 114300 h 77"/>
                <a:gd name="T8" fmla="*/ 293688 w 195"/>
                <a:gd name="T9" fmla="*/ 120650 h 77"/>
                <a:gd name="T10" fmla="*/ 288925 w 195"/>
                <a:gd name="T11" fmla="*/ 122238 h 77"/>
                <a:gd name="T12" fmla="*/ 285750 w 195"/>
                <a:gd name="T13" fmla="*/ 122238 h 77"/>
                <a:gd name="T14" fmla="*/ 25400 w 195"/>
                <a:gd name="T15" fmla="*/ 122238 h 77"/>
                <a:gd name="T16" fmla="*/ 25400 w 195"/>
                <a:gd name="T17" fmla="*/ 122238 h 77"/>
                <a:gd name="T18" fmla="*/ 19050 w 195"/>
                <a:gd name="T19" fmla="*/ 122238 h 77"/>
                <a:gd name="T20" fmla="*/ 15875 w 195"/>
                <a:gd name="T21" fmla="*/ 120650 h 77"/>
                <a:gd name="T22" fmla="*/ 7938 w 195"/>
                <a:gd name="T23" fmla="*/ 114300 h 77"/>
                <a:gd name="T24" fmla="*/ 1588 w 195"/>
                <a:gd name="T25" fmla="*/ 101600 h 77"/>
                <a:gd name="T26" fmla="*/ 0 w 195"/>
                <a:gd name="T27" fmla="*/ 90488 h 77"/>
                <a:gd name="T28" fmla="*/ 0 w 195"/>
                <a:gd name="T29" fmla="*/ 31750 h 77"/>
                <a:gd name="T30" fmla="*/ 0 w 195"/>
                <a:gd name="T31" fmla="*/ 31750 h 77"/>
                <a:gd name="T32" fmla="*/ 1588 w 195"/>
                <a:gd name="T33" fmla="*/ 20638 h 77"/>
                <a:gd name="T34" fmla="*/ 7938 w 195"/>
                <a:gd name="T35" fmla="*/ 9525 h 77"/>
                <a:gd name="T36" fmla="*/ 15875 w 195"/>
                <a:gd name="T37" fmla="*/ 1588 h 77"/>
                <a:gd name="T38" fmla="*/ 19050 w 195"/>
                <a:gd name="T39" fmla="*/ 0 h 77"/>
                <a:gd name="T40" fmla="*/ 25400 w 195"/>
                <a:gd name="T41" fmla="*/ 0 h 77"/>
                <a:gd name="T42" fmla="*/ 285750 w 195"/>
                <a:gd name="T43" fmla="*/ 0 h 77"/>
                <a:gd name="T44" fmla="*/ 285750 w 195"/>
                <a:gd name="T45" fmla="*/ 0 h 77"/>
                <a:gd name="T46" fmla="*/ 288925 w 195"/>
                <a:gd name="T47" fmla="*/ 0 h 77"/>
                <a:gd name="T48" fmla="*/ 293688 w 195"/>
                <a:gd name="T49" fmla="*/ 1588 h 77"/>
                <a:gd name="T50" fmla="*/ 301625 w 195"/>
                <a:gd name="T51" fmla="*/ 9525 h 77"/>
                <a:gd name="T52" fmla="*/ 307975 w 195"/>
                <a:gd name="T53" fmla="*/ 20638 h 77"/>
                <a:gd name="T54" fmla="*/ 309563 w 195"/>
                <a:gd name="T55" fmla="*/ 31750 h 77"/>
                <a:gd name="T56" fmla="*/ 309563 w 195"/>
                <a:gd name="T57" fmla="*/ 90488 h 7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95" h="77">
                  <a:moveTo>
                    <a:pt x="195" y="57"/>
                  </a:moveTo>
                  <a:lnTo>
                    <a:pt x="195" y="57"/>
                  </a:lnTo>
                  <a:lnTo>
                    <a:pt x="194" y="64"/>
                  </a:lnTo>
                  <a:lnTo>
                    <a:pt x="190" y="72"/>
                  </a:lnTo>
                  <a:lnTo>
                    <a:pt x="185" y="76"/>
                  </a:lnTo>
                  <a:lnTo>
                    <a:pt x="182" y="77"/>
                  </a:lnTo>
                  <a:lnTo>
                    <a:pt x="180" y="77"/>
                  </a:lnTo>
                  <a:lnTo>
                    <a:pt x="16" y="77"/>
                  </a:lnTo>
                  <a:lnTo>
                    <a:pt x="12" y="77"/>
                  </a:lnTo>
                  <a:lnTo>
                    <a:pt x="10" y="76"/>
                  </a:lnTo>
                  <a:lnTo>
                    <a:pt x="5" y="72"/>
                  </a:lnTo>
                  <a:lnTo>
                    <a:pt x="1" y="64"/>
                  </a:lnTo>
                  <a:lnTo>
                    <a:pt x="0" y="57"/>
                  </a:lnTo>
                  <a:lnTo>
                    <a:pt x="0" y="20"/>
                  </a:lnTo>
                  <a:lnTo>
                    <a:pt x="1" y="13"/>
                  </a:lnTo>
                  <a:lnTo>
                    <a:pt x="5" y="6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180" y="0"/>
                  </a:lnTo>
                  <a:lnTo>
                    <a:pt x="182" y="0"/>
                  </a:lnTo>
                  <a:lnTo>
                    <a:pt x="185" y="1"/>
                  </a:lnTo>
                  <a:lnTo>
                    <a:pt x="190" y="6"/>
                  </a:lnTo>
                  <a:lnTo>
                    <a:pt x="194" y="13"/>
                  </a:lnTo>
                  <a:lnTo>
                    <a:pt x="195" y="20"/>
                  </a:lnTo>
                  <a:lnTo>
                    <a:pt x="195" y="57"/>
                  </a:lnTo>
                  <a:close/>
                </a:path>
              </a:pathLst>
            </a:custGeom>
            <a:solidFill>
              <a:srgbClr val="282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49" name="Freeform 325"/>
            <p:cNvSpPr>
              <a:spLocks/>
            </p:cNvSpPr>
            <p:nvPr/>
          </p:nvSpPr>
          <p:spPr bwMode="auto">
            <a:xfrm>
              <a:off x="2678113" y="5189538"/>
              <a:ext cx="295275" cy="109538"/>
            </a:xfrm>
            <a:custGeom>
              <a:avLst/>
              <a:gdLst>
                <a:gd name="T0" fmla="*/ 295275 w 186"/>
                <a:gd name="T1" fmla="*/ 82550 h 69"/>
                <a:gd name="T2" fmla="*/ 295275 w 186"/>
                <a:gd name="T3" fmla="*/ 82550 h 69"/>
                <a:gd name="T4" fmla="*/ 293688 w 186"/>
                <a:gd name="T5" fmla="*/ 92075 h 69"/>
                <a:gd name="T6" fmla="*/ 287338 w 186"/>
                <a:gd name="T7" fmla="*/ 101600 h 69"/>
                <a:gd name="T8" fmla="*/ 280988 w 186"/>
                <a:gd name="T9" fmla="*/ 107950 h 69"/>
                <a:gd name="T10" fmla="*/ 271463 w 186"/>
                <a:gd name="T11" fmla="*/ 109538 h 69"/>
                <a:gd name="T12" fmla="*/ 22225 w 186"/>
                <a:gd name="T13" fmla="*/ 109538 h 69"/>
                <a:gd name="T14" fmla="*/ 22225 w 186"/>
                <a:gd name="T15" fmla="*/ 109538 h 69"/>
                <a:gd name="T16" fmla="*/ 14288 w 186"/>
                <a:gd name="T17" fmla="*/ 107950 h 69"/>
                <a:gd name="T18" fmla="*/ 6350 w 186"/>
                <a:gd name="T19" fmla="*/ 101600 h 69"/>
                <a:gd name="T20" fmla="*/ 1588 w 186"/>
                <a:gd name="T21" fmla="*/ 92075 h 69"/>
                <a:gd name="T22" fmla="*/ 0 w 186"/>
                <a:gd name="T23" fmla="*/ 82550 h 69"/>
                <a:gd name="T24" fmla="*/ 0 w 186"/>
                <a:gd name="T25" fmla="*/ 28575 h 69"/>
                <a:gd name="T26" fmla="*/ 0 w 186"/>
                <a:gd name="T27" fmla="*/ 28575 h 69"/>
                <a:gd name="T28" fmla="*/ 1588 w 186"/>
                <a:gd name="T29" fmla="*/ 17463 h 69"/>
                <a:gd name="T30" fmla="*/ 6350 w 186"/>
                <a:gd name="T31" fmla="*/ 7938 h 69"/>
                <a:gd name="T32" fmla="*/ 14288 w 186"/>
                <a:gd name="T33" fmla="*/ 1588 h 69"/>
                <a:gd name="T34" fmla="*/ 22225 w 186"/>
                <a:gd name="T35" fmla="*/ 0 h 69"/>
                <a:gd name="T36" fmla="*/ 271463 w 186"/>
                <a:gd name="T37" fmla="*/ 0 h 69"/>
                <a:gd name="T38" fmla="*/ 271463 w 186"/>
                <a:gd name="T39" fmla="*/ 0 h 69"/>
                <a:gd name="T40" fmla="*/ 280988 w 186"/>
                <a:gd name="T41" fmla="*/ 1588 h 69"/>
                <a:gd name="T42" fmla="*/ 287338 w 186"/>
                <a:gd name="T43" fmla="*/ 7938 h 69"/>
                <a:gd name="T44" fmla="*/ 293688 w 186"/>
                <a:gd name="T45" fmla="*/ 17463 h 69"/>
                <a:gd name="T46" fmla="*/ 295275 w 186"/>
                <a:gd name="T47" fmla="*/ 28575 h 69"/>
                <a:gd name="T48" fmla="*/ 295275 w 186"/>
                <a:gd name="T49" fmla="*/ 82550 h 6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86" h="69">
                  <a:moveTo>
                    <a:pt x="186" y="52"/>
                  </a:moveTo>
                  <a:lnTo>
                    <a:pt x="186" y="52"/>
                  </a:lnTo>
                  <a:lnTo>
                    <a:pt x="185" y="58"/>
                  </a:lnTo>
                  <a:lnTo>
                    <a:pt x="181" y="64"/>
                  </a:lnTo>
                  <a:lnTo>
                    <a:pt x="177" y="68"/>
                  </a:lnTo>
                  <a:lnTo>
                    <a:pt x="171" y="69"/>
                  </a:lnTo>
                  <a:lnTo>
                    <a:pt x="14" y="69"/>
                  </a:lnTo>
                  <a:lnTo>
                    <a:pt x="9" y="68"/>
                  </a:lnTo>
                  <a:lnTo>
                    <a:pt x="4" y="64"/>
                  </a:lnTo>
                  <a:lnTo>
                    <a:pt x="1" y="58"/>
                  </a:lnTo>
                  <a:lnTo>
                    <a:pt x="0" y="52"/>
                  </a:lnTo>
                  <a:lnTo>
                    <a:pt x="0" y="18"/>
                  </a:lnTo>
                  <a:lnTo>
                    <a:pt x="1" y="11"/>
                  </a:lnTo>
                  <a:lnTo>
                    <a:pt x="4" y="5"/>
                  </a:lnTo>
                  <a:lnTo>
                    <a:pt x="9" y="1"/>
                  </a:lnTo>
                  <a:lnTo>
                    <a:pt x="14" y="0"/>
                  </a:lnTo>
                  <a:lnTo>
                    <a:pt x="171" y="0"/>
                  </a:lnTo>
                  <a:lnTo>
                    <a:pt x="177" y="1"/>
                  </a:lnTo>
                  <a:lnTo>
                    <a:pt x="181" y="5"/>
                  </a:lnTo>
                  <a:lnTo>
                    <a:pt x="185" y="11"/>
                  </a:lnTo>
                  <a:lnTo>
                    <a:pt x="186" y="18"/>
                  </a:lnTo>
                  <a:lnTo>
                    <a:pt x="186" y="52"/>
                  </a:lnTo>
                  <a:close/>
                </a:path>
              </a:pathLst>
            </a:cu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50" name="Freeform 326"/>
            <p:cNvSpPr>
              <a:spLocks/>
            </p:cNvSpPr>
            <p:nvPr/>
          </p:nvSpPr>
          <p:spPr bwMode="auto">
            <a:xfrm>
              <a:off x="2676526" y="5189538"/>
              <a:ext cx="280988" cy="93663"/>
            </a:xfrm>
            <a:custGeom>
              <a:avLst/>
              <a:gdLst>
                <a:gd name="T0" fmla="*/ 280988 w 177"/>
                <a:gd name="T1" fmla="*/ 68263 h 59"/>
                <a:gd name="T2" fmla="*/ 280988 w 177"/>
                <a:gd name="T3" fmla="*/ 68263 h 59"/>
                <a:gd name="T4" fmla="*/ 279400 w 177"/>
                <a:gd name="T5" fmla="*/ 77788 h 59"/>
                <a:gd name="T6" fmla="*/ 274638 w 177"/>
                <a:gd name="T7" fmla="*/ 85725 h 59"/>
                <a:gd name="T8" fmla="*/ 269875 w 177"/>
                <a:gd name="T9" fmla="*/ 92075 h 59"/>
                <a:gd name="T10" fmla="*/ 261938 w 177"/>
                <a:gd name="T11" fmla="*/ 93663 h 59"/>
                <a:gd name="T12" fmla="*/ 19050 w 177"/>
                <a:gd name="T13" fmla="*/ 93663 h 59"/>
                <a:gd name="T14" fmla="*/ 19050 w 177"/>
                <a:gd name="T15" fmla="*/ 93663 h 59"/>
                <a:gd name="T16" fmla="*/ 11113 w 177"/>
                <a:gd name="T17" fmla="*/ 92075 h 59"/>
                <a:gd name="T18" fmla="*/ 4763 w 177"/>
                <a:gd name="T19" fmla="*/ 85725 h 59"/>
                <a:gd name="T20" fmla="*/ 1588 w 177"/>
                <a:gd name="T21" fmla="*/ 77788 h 59"/>
                <a:gd name="T22" fmla="*/ 0 w 177"/>
                <a:gd name="T23" fmla="*/ 68263 h 59"/>
                <a:gd name="T24" fmla="*/ 0 w 177"/>
                <a:gd name="T25" fmla="*/ 23813 h 59"/>
                <a:gd name="T26" fmla="*/ 0 w 177"/>
                <a:gd name="T27" fmla="*/ 23813 h 59"/>
                <a:gd name="T28" fmla="*/ 1588 w 177"/>
                <a:gd name="T29" fmla="*/ 14288 h 59"/>
                <a:gd name="T30" fmla="*/ 4763 w 177"/>
                <a:gd name="T31" fmla="*/ 6350 h 59"/>
                <a:gd name="T32" fmla="*/ 11113 w 177"/>
                <a:gd name="T33" fmla="*/ 1588 h 59"/>
                <a:gd name="T34" fmla="*/ 19050 w 177"/>
                <a:gd name="T35" fmla="*/ 0 h 59"/>
                <a:gd name="T36" fmla="*/ 261938 w 177"/>
                <a:gd name="T37" fmla="*/ 0 h 59"/>
                <a:gd name="T38" fmla="*/ 261938 w 177"/>
                <a:gd name="T39" fmla="*/ 0 h 59"/>
                <a:gd name="T40" fmla="*/ 269875 w 177"/>
                <a:gd name="T41" fmla="*/ 1588 h 59"/>
                <a:gd name="T42" fmla="*/ 274638 w 177"/>
                <a:gd name="T43" fmla="*/ 6350 h 59"/>
                <a:gd name="T44" fmla="*/ 279400 w 177"/>
                <a:gd name="T45" fmla="*/ 14288 h 59"/>
                <a:gd name="T46" fmla="*/ 280988 w 177"/>
                <a:gd name="T47" fmla="*/ 23813 h 59"/>
                <a:gd name="T48" fmla="*/ 280988 w 177"/>
                <a:gd name="T49" fmla="*/ 68263 h 5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77" h="59">
                  <a:moveTo>
                    <a:pt x="177" y="43"/>
                  </a:moveTo>
                  <a:lnTo>
                    <a:pt x="177" y="43"/>
                  </a:lnTo>
                  <a:lnTo>
                    <a:pt x="176" y="49"/>
                  </a:lnTo>
                  <a:lnTo>
                    <a:pt x="173" y="54"/>
                  </a:lnTo>
                  <a:lnTo>
                    <a:pt x="170" y="58"/>
                  </a:lnTo>
                  <a:lnTo>
                    <a:pt x="165" y="59"/>
                  </a:lnTo>
                  <a:lnTo>
                    <a:pt x="12" y="59"/>
                  </a:lnTo>
                  <a:lnTo>
                    <a:pt x="7" y="58"/>
                  </a:lnTo>
                  <a:lnTo>
                    <a:pt x="3" y="54"/>
                  </a:lnTo>
                  <a:lnTo>
                    <a:pt x="1" y="49"/>
                  </a:lnTo>
                  <a:lnTo>
                    <a:pt x="0" y="43"/>
                  </a:lnTo>
                  <a:lnTo>
                    <a:pt x="0" y="15"/>
                  </a:lnTo>
                  <a:lnTo>
                    <a:pt x="1" y="9"/>
                  </a:lnTo>
                  <a:lnTo>
                    <a:pt x="3" y="4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65" y="0"/>
                  </a:lnTo>
                  <a:lnTo>
                    <a:pt x="170" y="1"/>
                  </a:lnTo>
                  <a:lnTo>
                    <a:pt x="173" y="4"/>
                  </a:lnTo>
                  <a:lnTo>
                    <a:pt x="176" y="9"/>
                  </a:lnTo>
                  <a:lnTo>
                    <a:pt x="177" y="15"/>
                  </a:lnTo>
                  <a:lnTo>
                    <a:pt x="177" y="43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51" name="Freeform 327"/>
            <p:cNvSpPr>
              <a:spLocks/>
            </p:cNvSpPr>
            <p:nvPr/>
          </p:nvSpPr>
          <p:spPr bwMode="auto">
            <a:xfrm>
              <a:off x="2670176" y="5627688"/>
              <a:ext cx="309563" cy="122238"/>
            </a:xfrm>
            <a:custGeom>
              <a:avLst/>
              <a:gdLst>
                <a:gd name="T0" fmla="*/ 309563 w 195"/>
                <a:gd name="T1" fmla="*/ 88900 h 77"/>
                <a:gd name="T2" fmla="*/ 309563 w 195"/>
                <a:gd name="T3" fmla="*/ 88900 h 77"/>
                <a:gd name="T4" fmla="*/ 307975 w 195"/>
                <a:gd name="T5" fmla="*/ 103188 h 77"/>
                <a:gd name="T6" fmla="*/ 301625 w 195"/>
                <a:gd name="T7" fmla="*/ 114300 h 77"/>
                <a:gd name="T8" fmla="*/ 293688 w 195"/>
                <a:gd name="T9" fmla="*/ 119063 h 77"/>
                <a:gd name="T10" fmla="*/ 288925 w 195"/>
                <a:gd name="T11" fmla="*/ 122238 h 77"/>
                <a:gd name="T12" fmla="*/ 285750 w 195"/>
                <a:gd name="T13" fmla="*/ 122238 h 77"/>
                <a:gd name="T14" fmla="*/ 25400 w 195"/>
                <a:gd name="T15" fmla="*/ 122238 h 77"/>
                <a:gd name="T16" fmla="*/ 25400 w 195"/>
                <a:gd name="T17" fmla="*/ 122238 h 77"/>
                <a:gd name="T18" fmla="*/ 19050 w 195"/>
                <a:gd name="T19" fmla="*/ 122238 h 77"/>
                <a:gd name="T20" fmla="*/ 15875 w 195"/>
                <a:gd name="T21" fmla="*/ 119063 h 77"/>
                <a:gd name="T22" fmla="*/ 7938 w 195"/>
                <a:gd name="T23" fmla="*/ 114300 h 77"/>
                <a:gd name="T24" fmla="*/ 1588 w 195"/>
                <a:gd name="T25" fmla="*/ 103188 h 77"/>
                <a:gd name="T26" fmla="*/ 0 w 195"/>
                <a:gd name="T27" fmla="*/ 88900 h 77"/>
                <a:gd name="T28" fmla="*/ 0 w 195"/>
                <a:gd name="T29" fmla="*/ 31750 h 77"/>
                <a:gd name="T30" fmla="*/ 0 w 195"/>
                <a:gd name="T31" fmla="*/ 31750 h 77"/>
                <a:gd name="T32" fmla="*/ 1588 w 195"/>
                <a:gd name="T33" fmla="*/ 19050 h 77"/>
                <a:gd name="T34" fmla="*/ 7938 w 195"/>
                <a:gd name="T35" fmla="*/ 9525 h 77"/>
                <a:gd name="T36" fmla="*/ 15875 w 195"/>
                <a:gd name="T37" fmla="*/ 1588 h 77"/>
                <a:gd name="T38" fmla="*/ 19050 w 195"/>
                <a:gd name="T39" fmla="*/ 0 h 77"/>
                <a:gd name="T40" fmla="*/ 25400 w 195"/>
                <a:gd name="T41" fmla="*/ 0 h 77"/>
                <a:gd name="T42" fmla="*/ 285750 w 195"/>
                <a:gd name="T43" fmla="*/ 0 h 77"/>
                <a:gd name="T44" fmla="*/ 285750 w 195"/>
                <a:gd name="T45" fmla="*/ 0 h 77"/>
                <a:gd name="T46" fmla="*/ 288925 w 195"/>
                <a:gd name="T47" fmla="*/ 0 h 77"/>
                <a:gd name="T48" fmla="*/ 293688 w 195"/>
                <a:gd name="T49" fmla="*/ 1588 h 77"/>
                <a:gd name="T50" fmla="*/ 301625 w 195"/>
                <a:gd name="T51" fmla="*/ 9525 h 77"/>
                <a:gd name="T52" fmla="*/ 307975 w 195"/>
                <a:gd name="T53" fmla="*/ 19050 h 77"/>
                <a:gd name="T54" fmla="*/ 309563 w 195"/>
                <a:gd name="T55" fmla="*/ 31750 h 77"/>
                <a:gd name="T56" fmla="*/ 309563 w 195"/>
                <a:gd name="T57" fmla="*/ 88900 h 7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95" h="77">
                  <a:moveTo>
                    <a:pt x="195" y="56"/>
                  </a:moveTo>
                  <a:lnTo>
                    <a:pt x="195" y="56"/>
                  </a:lnTo>
                  <a:lnTo>
                    <a:pt x="194" y="65"/>
                  </a:lnTo>
                  <a:lnTo>
                    <a:pt x="190" y="72"/>
                  </a:lnTo>
                  <a:lnTo>
                    <a:pt x="185" y="75"/>
                  </a:lnTo>
                  <a:lnTo>
                    <a:pt x="182" y="77"/>
                  </a:lnTo>
                  <a:lnTo>
                    <a:pt x="180" y="77"/>
                  </a:lnTo>
                  <a:lnTo>
                    <a:pt x="16" y="77"/>
                  </a:lnTo>
                  <a:lnTo>
                    <a:pt x="12" y="77"/>
                  </a:lnTo>
                  <a:lnTo>
                    <a:pt x="10" y="75"/>
                  </a:lnTo>
                  <a:lnTo>
                    <a:pt x="5" y="72"/>
                  </a:lnTo>
                  <a:lnTo>
                    <a:pt x="1" y="65"/>
                  </a:lnTo>
                  <a:lnTo>
                    <a:pt x="0" y="56"/>
                  </a:lnTo>
                  <a:lnTo>
                    <a:pt x="0" y="20"/>
                  </a:lnTo>
                  <a:lnTo>
                    <a:pt x="1" y="12"/>
                  </a:lnTo>
                  <a:lnTo>
                    <a:pt x="5" y="6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180" y="0"/>
                  </a:lnTo>
                  <a:lnTo>
                    <a:pt x="182" y="0"/>
                  </a:lnTo>
                  <a:lnTo>
                    <a:pt x="185" y="1"/>
                  </a:lnTo>
                  <a:lnTo>
                    <a:pt x="190" y="6"/>
                  </a:lnTo>
                  <a:lnTo>
                    <a:pt x="194" y="12"/>
                  </a:lnTo>
                  <a:lnTo>
                    <a:pt x="195" y="20"/>
                  </a:lnTo>
                  <a:lnTo>
                    <a:pt x="195" y="56"/>
                  </a:lnTo>
                  <a:close/>
                </a:path>
              </a:pathLst>
            </a:custGeom>
            <a:solidFill>
              <a:srgbClr val="282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52" name="Freeform 328"/>
            <p:cNvSpPr>
              <a:spLocks/>
            </p:cNvSpPr>
            <p:nvPr/>
          </p:nvSpPr>
          <p:spPr bwMode="auto">
            <a:xfrm>
              <a:off x="2678113" y="5634038"/>
              <a:ext cx="295275" cy="109538"/>
            </a:xfrm>
            <a:custGeom>
              <a:avLst/>
              <a:gdLst>
                <a:gd name="T0" fmla="*/ 295275 w 186"/>
                <a:gd name="T1" fmla="*/ 80963 h 69"/>
                <a:gd name="T2" fmla="*/ 295275 w 186"/>
                <a:gd name="T3" fmla="*/ 80963 h 69"/>
                <a:gd name="T4" fmla="*/ 293688 w 186"/>
                <a:gd name="T5" fmla="*/ 93663 h 69"/>
                <a:gd name="T6" fmla="*/ 287338 w 186"/>
                <a:gd name="T7" fmla="*/ 101600 h 69"/>
                <a:gd name="T8" fmla="*/ 280988 w 186"/>
                <a:gd name="T9" fmla="*/ 107950 h 69"/>
                <a:gd name="T10" fmla="*/ 271463 w 186"/>
                <a:gd name="T11" fmla="*/ 109538 h 69"/>
                <a:gd name="T12" fmla="*/ 22225 w 186"/>
                <a:gd name="T13" fmla="*/ 109538 h 69"/>
                <a:gd name="T14" fmla="*/ 22225 w 186"/>
                <a:gd name="T15" fmla="*/ 109538 h 69"/>
                <a:gd name="T16" fmla="*/ 14288 w 186"/>
                <a:gd name="T17" fmla="*/ 107950 h 69"/>
                <a:gd name="T18" fmla="*/ 6350 w 186"/>
                <a:gd name="T19" fmla="*/ 101600 h 69"/>
                <a:gd name="T20" fmla="*/ 1588 w 186"/>
                <a:gd name="T21" fmla="*/ 93663 h 69"/>
                <a:gd name="T22" fmla="*/ 0 w 186"/>
                <a:gd name="T23" fmla="*/ 80963 h 69"/>
                <a:gd name="T24" fmla="*/ 0 w 186"/>
                <a:gd name="T25" fmla="*/ 28575 h 69"/>
                <a:gd name="T26" fmla="*/ 0 w 186"/>
                <a:gd name="T27" fmla="*/ 28575 h 69"/>
                <a:gd name="T28" fmla="*/ 1588 w 186"/>
                <a:gd name="T29" fmla="*/ 17463 h 69"/>
                <a:gd name="T30" fmla="*/ 6350 w 186"/>
                <a:gd name="T31" fmla="*/ 7938 h 69"/>
                <a:gd name="T32" fmla="*/ 14288 w 186"/>
                <a:gd name="T33" fmla="*/ 1588 h 69"/>
                <a:gd name="T34" fmla="*/ 22225 w 186"/>
                <a:gd name="T35" fmla="*/ 0 h 69"/>
                <a:gd name="T36" fmla="*/ 271463 w 186"/>
                <a:gd name="T37" fmla="*/ 0 h 69"/>
                <a:gd name="T38" fmla="*/ 271463 w 186"/>
                <a:gd name="T39" fmla="*/ 0 h 69"/>
                <a:gd name="T40" fmla="*/ 280988 w 186"/>
                <a:gd name="T41" fmla="*/ 1588 h 69"/>
                <a:gd name="T42" fmla="*/ 287338 w 186"/>
                <a:gd name="T43" fmla="*/ 7938 h 69"/>
                <a:gd name="T44" fmla="*/ 293688 w 186"/>
                <a:gd name="T45" fmla="*/ 17463 h 69"/>
                <a:gd name="T46" fmla="*/ 295275 w 186"/>
                <a:gd name="T47" fmla="*/ 28575 h 69"/>
                <a:gd name="T48" fmla="*/ 295275 w 186"/>
                <a:gd name="T49" fmla="*/ 80963 h 6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86" h="69">
                  <a:moveTo>
                    <a:pt x="186" y="51"/>
                  </a:moveTo>
                  <a:lnTo>
                    <a:pt x="186" y="51"/>
                  </a:lnTo>
                  <a:lnTo>
                    <a:pt x="185" y="59"/>
                  </a:lnTo>
                  <a:lnTo>
                    <a:pt x="181" y="64"/>
                  </a:lnTo>
                  <a:lnTo>
                    <a:pt x="177" y="68"/>
                  </a:lnTo>
                  <a:lnTo>
                    <a:pt x="171" y="69"/>
                  </a:lnTo>
                  <a:lnTo>
                    <a:pt x="14" y="69"/>
                  </a:lnTo>
                  <a:lnTo>
                    <a:pt x="9" y="68"/>
                  </a:lnTo>
                  <a:lnTo>
                    <a:pt x="4" y="64"/>
                  </a:lnTo>
                  <a:lnTo>
                    <a:pt x="1" y="59"/>
                  </a:lnTo>
                  <a:lnTo>
                    <a:pt x="0" y="51"/>
                  </a:lnTo>
                  <a:lnTo>
                    <a:pt x="0" y="18"/>
                  </a:lnTo>
                  <a:lnTo>
                    <a:pt x="1" y="11"/>
                  </a:lnTo>
                  <a:lnTo>
                    <a:pt x="4" y="5"/>
                  </a:lnTo>
                  <a:lnTo>
                    <a:pt x="9" y="1"/>
                  </a:lnTo>
                  <a:lnTo>
                    <a:pt x="14" y="0"/>
                  </a:lnTo>
                  <a:lnTo>
                    <a:pt x="171" y="0"/>
                  </a:lnTo>
                  <a:lnTo>
                    <a:pt x="177" y="1"/>
                  </a:lnTo>
                  <a:lnTo>
                    <a:pt x="181" y="5"/>
                  </a:lnTo>
                  <a:lnTo>
                    <a:pt x="185" y="11"/>
                  </a:lnTo>
                  <a:lnTo>
                    <a:pt x="186" y="18"/>
                  </a:lnTo>
                  <a:lnTo>
                    <a:pt x="186" y="51"/>
                  </a:lnTo>
                  <a:close/>
                </a:path>
              </a:pathLst>
            </a:cu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53" name="Freeform 329"/>
            <p:cNvSpPr>
              <a:spLocks/>
            </p:cNvSpPr>
            <p:nvPr/>
          </p:nvSpPr>
          <p:spPr bwMode="auto">
            <a:xfrm>
              <a:off x="2676526" y="5634038"/>
              <a:ext cx="280988" cy="93663"/>
            </a:xfrm>
            <a:custGeom>
              <a:avLst/>
              <a:gdLst>
                <a:gd name="T0" fmla="*/ 280988 w 177"/>
                <a:gd name="T1" fmla="*/ 69850 h 59"/>
                <a:gd name="T2" fmla="*/ 280988 w 177"/>
                <a:gd name="T3" fmla="*/ 69850 h 59"/>
                <a:gd name="T4" fmla="*/ 279400 w 177"/>
                <a:gd name="T5" fmla="*/ 77788 h 59"/>
                <a:gd name="T6" fmla="*/ 274638 w 177"/>
                <a:gd name="T7" fmla="*/ 85725 h 59"/>
                <a:gd name="T8" fmla="*/ 269875 w 177"/>
                <a:gd name="T9" fmla="*/ 92075 h 59"/>
                <a:gd name="T10" fmla="*/ 261938 w 177"/>
                <a:gd name="T11" fmla="*/ 93663 h 59"/>
                <a:gd name="T12" fmla="*/ 19050 w 177"/>
                <a:gd name="T13" fmla="*/ 93663 h 59"/>
                <a:gd name="T14" fmla="*/ 19050 w 177"/>
                <a:gd name="T15" fmla="*/ 93663 h 59"/>
                <a:gd name="T16" fmla="*/ 11113 w 177"/>
                <a:gd name="T17" fmla="*/ 92075 h 59"/>
                <a:gd name="T18" fmla="*/ 4763 w 177"/>
                <a:gd name="T19" fmla="*/ 85725 h 59"/>
                <a:gd name="T20" fmla="*/ 1588 w 177"/>
                <a:gd name="T21" fmla="*/ 77788 h 59"/>
                <a:gd name="T22" fmla="*/ 0 w 177"/>
                <a:gd name="T23" fmla="*/ 69850 h 59"/>
                <a:gd name="T24" fmla="*/ 0 w 177"/>
                <a:gd name="T25" fmla="*/ 23813 h 59"/>
                <a:gd name="T26" fmla="*/ 0 w 177"/>
                <a:gd name="T27" fmla="*/ 23813 h 59"/>
                <a:gd name="T28" fmla="*/ 1588 w 177"/>
                <a:gd name="T29" fmla="*/ 12700 h 59"/>
                <a:gd name="T30" fmla="*/ 4763 w 177"/>
                <a:gd name="T31" fmla="*/ 4763 h 59"/>
                <a:gd name="T32" fmla="*/ 11113 w 177"/>
                <a:gd name="T33" fmla="*/ 1588 h 59"/>
                <a:gd name="T34" fmla="*/ 19050 w 177"/>
                <a:gd name="T35" fmla="*/ 0 h 59"/>
                <a:gd name="T36" fmla="*/ 261938 w 177"/>
                <a:gd name="T37" fmla="*/ 0 h 59"/>
                <a:gd name="T38" fmla="*/ 261938 w 177"/>
                <a:gd name="T39" fmla="*/ 0 h 59"/>
                <a:gd name="T40" fmla="*/ 269875 w 177"/>
                <a:gd name="T41" fmla="*/ 1588 h 59"/>
                <a:gd name="T42" fmla="*/ 274638 w 177"/>
                <a:gd name="T43" fmla="*/ 4763 h 59"/>
                <a:gd name="T44" fmla="*/ 279400 w 177"/>
                <a:gd name="T45" fmla="*/ 12700 h 59"/>
                <a:gd name="T46" fmla="*/ 280988 w 177"/>
                <a:gd name="T47" fmla="*/ 23813 h 59"/>
                <a:gd name="T48" fmla="*/ 280988 w 177"/>
                <a:gd name="T49" fmla="*/ 69850 h 5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77" h="59">
                  <a:moveTo>
                    <a:pt x="177" y="44"/>
                  </a:moveTo>
                  <a:lnTo>
                    <a:pt x="177" y="44"/>
                  </a:lnTo>
                  <a:lnTo>
                    <a:pt x="176" y="49"/>
                  </a:lnTo>
                  <a:lnTo>
                    <a:pt x="173" y="54"/>
                  </a:lnTo>
                  <a:lnTo>
                    <a:pt x="170" y="58"/>
                  </a:lnTo>
                  <a:lnTo>
                    <a:pt x="165" y="59"/>
                  </a:lnTo>
                  <a:lnTo>
                    <a:pt x="12" y="59"/>
                  </a:lnTo>
                  <a:lnTo>
                    <a:pt x="7" y="58"/>
                  </a:lnTo>
                  <a:lnTo>
                    <a:pt x="3" y="54"/>
                  </a:lnTo>
                  <a:lnTo>
                    <a:pt x="1" y="49"/>
                  </a:lnTo>
                  <a:lnTo>
                    <a:pt x="0" y="44"/>
                  </a:lnTo>
                  <a:lnTo>
                    <a:pt x="0" y="15"/>
                  </a:lnTo>
                  <a:lnTo>
                    <a:pt x="1" y="8"/>
                  </a:lnTo>
                  <a:lnTo>
                    <a:pt x="3" y="3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65" y="0"/>
                  </a:lnTo>
                  <a:lnTo>
                    <a:pt x="170" y="1"/>
                  </a:lnTo>
                  <a:lnTo>
                    <a:pt x="173" y="3"/>
                  </a:lnTo>
                  <a:lnTo>
                    <a:pt x="176" y="8"/>
                  </a:lnTo>
                  <a:lnTo>
                    <a:pt x="177" y="15"/>
                  </a:lnTo>
                  <a:lnTo>
                    <a:pt x="177" y="44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54" name="Freeform 330"/>
            <p:cNvSpPr>
              <a:spLocks/>
            </p:cNvSpPr>
            <p:nvPr/>
          </p:nvSpPr>
          <p:spPr bwMode="auto">
            <a:xfrm>
              <a:off x="2670176" y="5330825"/>
              <a:ext cx="134938" cy="269875"/>
            </a:xfrm>
            <a:custGeom>
              <a:avLst/>
              <a:gdLst>
                <a:gd name="T0" fmla="*/ 134938 w 85"/>
                <a:gd name="T1" fmla="*/ 236538 h 170"/>
                <a:gd name="T2" fmla="*/ 134938 w 85"/>
                <a:gd name="T3" fmla="*/ 236538 h 170"/>
                <a:gd name="T4" fmla="*/ 133350 w 85"/>
                <a:gd name="T5" fmla="*/ 250825 h 170"/>
                <a:gd name="T6" fmla="*/ 127000 w 85"/>
                <a:gd name="T7" fmla="*/ 260350 h 170"/>
                <a:gd name="T8" fmla="*/ 119063 w 85"/>
                <a:gd name="T9" fmla="*/ 266700 h 170"/>
                <a:gd name="T10" fmla="*/ 115888 w 85"/>
                <a:gd name="T11" fmla="*/ 268288 h 170"/>
                <a:gd name="T12" fmla="*/ 109538 w 85"/>
                <a:gd name="T13" fmla="*/ 269875 h 170"/>
                <a:gd name="T14" fmla="*/ 25400 w 85"/>
                <a:gd name="T15" fmla="*/ 269875 h 170"/>
                <a:gd name="T16" fmla="*/ 25400 w 85"/>
                <a:gd name="T17" fmla="*/ 269875 h 170"/>
                <a:gd name="T18" fmla="*/ 19050 w 85"/>
                <a:gd name="T19" fmla="*/ 268288 h 170"/>
                <a:gd name="T20" fmla="*/ 15875 w 85"/>
                <a:gd name="T21" fmla="*/ 266700 h 170"/>
                <a:gd name="T22" fmla="*/ 7938 w 85"/>
                <a:gd name="T23" fmla="*/ 260350 h 170"/>
                <a:gd name="T24" fmla="*/ 1588 w 85"/>
                <a:gd name="T25" fmla="*/ 250825 h 170"/>
                <a:gd name="T26" fmla="*/ 0 w 85"/>
                <a:gd name="T27" fmla="*/ 236538 h 170"/>
                <a:gd name="T28" fmla="*/ 0 w 85"/>
                <a:gd name="T29" fmla="*/ 33338 h 170"/>
                <a:gd name="T30" fmla="*/ 0 w 85"/>
                <a:gd name="T31" fmla="*/ 33338 h 170"/>
                <a:gd name="T32" fmla="*/ 1588 w 85"/>
                <a:gd name="T33" fmla="*/ 20638 h 170"/>
                <a:gd name="T34" fmla="*/ 7938 w 85"/>
                <a:gd name="T35" fmla="*/ 11113 h 170"/>
                <a:gd name="T36" fmla="*/ 15875 w 85"/>
                <a:gd name="T37" fmla="*/ 3175 h 170"/>
                <a:gd name="T38" fmla="*/ 19050 w 85"/>
                <a:gd name="T39" fmla="*/ 0 h 170"/>
                <a:gd name="T40" fmla="*/ 25400 w 85"/>
                <a:gd name="T41" fmla="*/ 0 h 170"/>
                <a:gd name="T42" fmla="*/ 109538 w 85"/>
                <a:gd name="T43" fmla="*/ 0 h 170"/>
                <a:gd name="T44" fmla="*/ 109538 w 85"/>
                <a:gd name="T45" fmla="*/ 0 h 170"/>
                <a:gd name="T46" fmla="*/ 115888 w 85"/>
                <a:gd name="T47" fmla="*/ 0 h 170"/>
                <a:gd name="T48" fmla="*/ 119063 w 85"/>
                <a:gd name="T49" fmla="*/ 3175 h 170"/>
                <a:gd name="T50" fmla="*/ 127000 w 85"/>
                <a:gd name="T51" fmla="*/ 11113 h 170"/>
                <a:gd name="T52" fmla="*/ 133350 w 85"/>
                <a:gd name="T53" fmla="*/ 20638 h 170"/>
                <a:gd name="T54" fmla="*/ 134938 w 85"/>
                <a:gd name="T55" fmla="*/ 33338 h 170"/>
                <a:gd name="T56" fmla="*/ 134938 w 85"/>
                <a:gd name="T57" fmla="*/ 236538 h 17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85" h="170">
                  <a:moveTo>
                    <a:pt x="85" y="149"/>
                  </a:moveTo>
                  <a:lnTo>
                    <a:pt x="85" y="149"/>
                  </a:lnTo>
                  <a:lnTo>
                    <a:pt x="84" y="158"/>
                  </a:lnTo>
                  <a:lnTo>
                    <a:pt x="80" y="164"/>
                  </a:lnTo>
                  <a:lnTo>
                    <a:pt x="75" y="168"/>
                  </a:lnTo>
                  <a:lnTo>
                    <a:pt x="73" y="169"/>
                  </a:lnTo>
                  <a:lnTo>
                    <a:pt x="69" y="170"/>
                  </a:lnTo>
                  <a:lnTo>
                    <a:pt x="16" y="170"/>
                  </a:lnTo>
                  <a:lnTo>
                    <a:pt x="12" y="169"/>
                  </a:lnTo>
                  <a:lnTo>
                    <a:pt x="10" y="168"/>
                  </a:lnTo>
                  <a:lnTo>
                    <a:pt x="5" y="164"/>
                  </a:lnTo>
                  <a:lnTo>
                    <a:pt x="1" y="158"/>
                  </a:lnTo>
                  <a:lnTo>
                    <a:pt x="0" y="149"/>
                  </a:lnTo>
                  <a:lnTo>
                    <a:pt x="0" y="21"/>
                  </a:lnTo>
                  <a:lnTo>
                    <a:pt x="1" y="13"/>
                  </a:lnTo>
                  <a:lnTo>
                    <a:pt x="5" y="7"/>
                  </a:lnTo>
                  <a:lnTo>
                    <a:pt x="10" y="2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69" y="0"/>
                  </a:lnTo>
                  <a:lnTo>
                    <a:pt x="73" y="0"/>
                  </a:lnTo>
                  <a:lnTo>
                    <a:pt x="75" y="2"/>
                  </a:lnTo>
                  <a:lnTo>
                    <a:pt x="80" y="7"/>
                  </a:lnTo>
                  <a:lnTo>
                    <a:pt x="84" y="13"/>
                  </a:lnTo>
                  <a:lnTo>
                    <a:pt x="85" y="21"/>
                  </a:lnTo>
                  <a:lnTo>
                    <a:pt x="85" y="149"/>
                  </a:lnTo>
                  <a:close/>
                </a:path>
              </a:pathLst>
            </a:custGeom>
            <a:solidFill>
              <a:srgbClr val="282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55" name="Freeform 331"/>
            <p:cNvSpPr>
              <a:spLocks/>
            </p:cNvSpPr>
            <p:nvPr/>
          </p:nvSpPr>
          <p:spPr bwMode="auto">
            <a:xfrm>
              <a:off x="2678113" y="5337175"/>
              <a:ext cx="122238" cy="258763"/>
            </a:xfrm>
            <a:custGeom>
              <a:avLst/>
              <a:gdLst>
                <a:gd name="T0" fmla="*/ 122238 w 77"/>
                <a:gd name="T1" fmla="*/ 228600 h 163"/>
                <a:gd name="T2" fmla="*/ 122238 w 77"/>
                <a:gd name="T3" fmla="*/ 228600 h 163"/>
                <a:gd name="T4" fmla="*/ 119063 w 77"/>
                <a:gd name="T5" fmla="*/ 239713 h 163"/>
                <a:gd name="T6" fmla="*/ 114300 w 77"/>
                <a:gd name="T7" fmla="*/ 247650 h 163"/>
                <a:gd name="T8" fmla="*/ 107950 w 77"/>
                <a:gd name="T9" fmla="*/ 254000 h 163"/>
                <a:gd name="T10" fmla="*/ 98425 w 77"/>
                <a:gd name="T11" fmla="*/ 258763 h 163"/>
                <a:gd name="T12" fmla="*/ 22225 w 77"/>
                <a:gd name="T13" fmla="*/ 258763 h 163"/>
                <a:gd name="T14" fmla="*/ 22225 w 77"/>
                <a:gd name="T15" fmla="*/ 258763 h 163"/>
                <a:gd name="T16" fmla="*/ 14288 w 77"/>
                <a:gd name="T17" fmla="*/ 254000 h 163"/>
                <a:gd name="T18" fmla="*/ 6350 w 77"/>
                <a:gd name="T19" fmla="*/ 247650 h 163"/>
                <a:gd name="T20" fmla="*/ 1588 w 77"/>
                <a:gd name="T21" fmla="*/ 239713 h 163"/>
                <a:gd name="T22" fmla="*/ 0 w 77"/>
                <a:gd name="T23" fmla="*/ 228600 h 163"/>
                <a:gd name="T24" fmla="*/ 0 w 77"/>
                <a:gd name="T25" fmla="*/ 30163 h 163"/>
                <a:gd name="T26" fmla="*/ 0 w 77"/>
                <a:gd name="T27" fmla="*/ 30163 h 163"/>
                <a:gd name="T28" fmla="*/ 1588 w 77"/>
                <a:gd name="T29" fmla="*/ 17463 h 163"/>
                <a:gd name="T30" fmla="*/ 6350 w 77"/>
                <a:gd name="T31" fmla="*/ 7938 h 163"/>
                <a:gd name="T32" fmla="*/ 14288 w 77"/>
                <a:gd name="T33" fmla="*/ 1588 h 163"/>
                <a:gd name="T34" fmla="*/ 22225 w 77"/>
                <a:gd name="T35" fmla="*/ 0 h 163"/>
                <a:gd name="T36" fmla="*/ 98425 w 77"/>
                <a:gd name="T37" fmla="*/ 0 h 163"/>
                <a:gd name="T38" fmla="*/ 98425 w 77"/>
                <a:gd name="T39" fmla="*/ 0 h 163"/>
                <a:gd name="T40" fmla="*/ 107950 w 77"/>
                <a:gd name="T41" fmla="*/ 1588 h 163"/>
                <a:gd name="T42" fmla="*/ 114300 w 77"/>
                <a:gd name="T43" fmla="*/ 7938 h 163"/>
                <a:gd name="T44" fmla="*/ 119063 w 77"/>
                <a:gd name="T45" fmla="*/ 17463 h 163"/>
                <a:gd name="T46" fmla="*/ 122238 w 77"/>
                <a:gd name="T47" fmla="*/ 30163 h 163"/>
                <a:gd name="T48" fmla="*/ 122238 w 77"/>
                <a:gd name="T49" fmla="*/ 228600 h 16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77" h="163">
                  <a:moveTo>
                    <a:pt x="77" y="144"/>
                  </a:moveTo>
                  <a:lnTo>
                    <a:pt x="77" y="144"/>
                  </a:lnTo>
                  <a:lnTo>
                    <a:pt x="75" y="151"/>
                  </a:lnTo>
                  <a:lnTo>
                    <a:pt x="72" y="156"/>
                  </a:lnTo>
                  <a:lnTo>
                    <a:pt x="68" y="160"/>
                  </a:lnTo>
                  <a:lnTo>
                    <a:pt x="62" y="163"/>
                  </a:lnTo>
                  <a:lnTo>
                    <a:pt x="14" y="163"/>
                  </a:lnTo>
                  <a:lnTo>
                    <a:pt x="9" y="160"/>
                  </a:lnTo>
                  <a:lnTo>
                    <a:pt x="4" y="156"/>
                  </a:lnTo>
                  <a:lnTo>
                    <a:pt x="1" y="151"/>
                  </a:lnTo>
                  <a:lnTo>
                    <a:pt x="0" y="144"/>
                  </a:lnTo>
                  <a:lnTo>
                    <a:pt x="0" y="19"/>
                  </a:lnTo>
                  <a:lnTo>
                    <a:pt x="1" y="11"/>
                  </a:lnTo>
                  <a:lnTo>
                    <a:pt x="4" y="5"/>
                  </a:lnTo>
                  <a:lnTo>
                    <a:pt x="9" y="1"/>
                  </a:lnTo>
                  <a:lnTo>
                    <a:pt x="14" y="0"/>
                  </a:lnTo>
                  <a:lnTo>
                    <a:pt x="62" y="0"/>
                  </a:lnTo>
                  <a:lnTo>
                    <a:pt x="68" y="1"/>
                  </a:lnTo>
                  <a:lnTo>
                    <a:pt x="72" y="5"/>
                  </a:lnTo>
                  <a:lnTo>
                    <a:pt x="75" y="11"/>
                  </a:lnTo>
                  <a:lnTo>
                    <a:pt x="77" y="19"/>
                  </a:lnTo>
                  <a:lnTo>
                    <a:pt x="77" y="144"/>
                  </a:lnTo>
                  <a:close/>
                </a:path>
              </a:pathLst>
            </a:cu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56" name="Freeform 332"/>
            <p:cNvSpPr>
              <a:spLocks/>
            </p:cNvSpPr>
            <p:nvPr/>
          </p:nvSpPr>
          <p:spPr bwMode="auto">
            <a:xfrm>
              <a:off x="2676526" y="5337175"/>
              <a:ext cx="104775" cy="239713"/>
            </a:xfrm>
            <a:custGeom>
              <a:avLst/>
              <a:gdLst>
                <a:gd name="T0" fmla="*/ 104775 w 66"/>
                <a:gd name="T1" fmla="*/ 215900 h 151"/>
                <a:gd name="T2" fmla="*/ 104775 w 66"/>
                <a:gd name="T3" fmla="*/ 215900 h 151"/>
                <a:gd name="T4" fmla="*/ 104775 w 66"/>
                <a:gd name="T5" fmla="*/ 225425 h 151"/>
                <a:gd name="T6" fmla="*/ 101600 w 66"/>
                <a:gd name="T7" fmla="*/ 234950 h 151"/>
                <a:gd name="T8" fmla="*/ 93663 w 66"/>
                <a:gd name="T9" fmla="*/ 238125 h 151"/>
                <a:gd name="T10" fmla="*/ 87313 w 66"/>
                <a:gd name="T11" fmla="*/ 239713 h 151"/>
                <a:gd name="T12" fmla="*/ 19050 w 66"/>
                <a:gd name="T13" fmla="*/ 239713 h 151"/>
                <a:gd name="T14" fmla="*/ 19050 w 66"/>
                <a:gd name="T15" fmla="*/ 239713 h 151"/>
                <a:gd name="T16" fmla="*/ 11113 w 66"/>
                <a:gd name="T17" fmla="*/ 238125 h 151"/>
                <a:gd name="T18" fmla="*/ 4763 w 66"/>
                <a:gd name="T19" fmla="*/ 234950 h 151"/>
                <a:gd name="T20" fmla="*/ 1588 w 66"/>
                <a:gd name="T21" fmla="*/ 225425 h 151"/>
                <a:gd name="T22" fmla="*/ 0 w 66"/>
                <a:gd name="T23" fmla="*/ 215900 h 151"/>
                <a:gd name="T24" fmla="*/ 0 w 66"/>
                <a:gd name="T25" fmla="*/ 23813 h 151"/>
                <a:gd name="T26" fmla="*/ 0 w 66"/>
                <a:gd name="T27" fmla="*/ 23813 h 151"/>
                <a:gd name="T28" fmla="*/ 1588 w 66"/>
                <a:gd name="T29" fmla="*/ 14288 h 151"/>
                <a:gd name="T30" fmla="*/ 4763 w 66"/>
                <a:gd name="T31" fmla="*/ 7938 h 151"/>
                <a:gd name="T32" fmla="*/ 11113 w 66"/>
                <a:gd name="T33" fmla="*/ 1588 h 151"/>
                <a:gd name="T34" fmla="*/ 19050 w 66"/>
                <a:gd name="T35" fmla="*/ 0 h 151"/>
                <a:gd name="T36" fmla="*/ 87313 w 66"/>
                <a:gd name="T37" fmla="*/ 0 h 151"/>
                <a:gd name="T38" fmla="*/ 87313 w 66"/>
                <a:gd name="T39" fmla="*/ 0 h 151"/>
                <a:gd name="T40" fmla="*/ 93663 w 66"/>
                <a:gd name="T41" fmla="*/ 1588 h 151"/>
                <a:gd name="T42" fmla="*/ 101600 w 66"/>
                <a:gd name="T43" fmla="*/ 7938 h 151"/>
                <a:gd name="T44" fmla="*/ 104775 w 66"/>
                <a:gd name="T45" fmla="*/ 14288 h 151"/>
                <a:gd name="T46" fmla="*/ 104775 w 66"/>
                <a:gd name="T47" fmla="*/ 23813 h 151"/>
                <a:gd name="T48" fmla="*/ 104775 w 66"/>
                <a:gd name="T49" fmla="*/ 215900 h 15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66" h="151">
                  <a:moveTo>
                    <a:pt x="66" y="136"/>
                  </a:moveTo>
                  <a:lnTo>
                    <a:pt x="66" y="136"/>
                  </a:lnTo>
                  <a:lnTo>
                    <a:pt x="66" y="142"/>
                  </a:lnTo>
                  <a:lnTo>
                    <a:pt x="64" y="148"/>
                  </a:lnTo>
                  <a:lnTo>
                    <a:pt x="59" y="150"/>
                  </a:lnTo>
                  <a:lnTo>
                    <a:pt x="55" y="151"/>
                  </a:lnTo>
                  <a:lnTo>
                    <a:pt x="12" y="151"/>
                  </a:lnTo>
                  <a:lnTo>
                    <a:pt x="7" y="150"/>
                  </a:lnTo>
                  <a:lnTo>
                    <a:pt x="3" y="148"/>
                  </a:lnTo>
                  <a:lnTo>
                    <a:pt x="1" y="142"/>
                  </a:lnTo>
                  <a:lnTo>
                    <a:pt x="0" y="136"/>
                  </a:lnTo>
                  <a:lnTo>
                    <a:pt x="0" y="15"/>
                  </a:lnTo>
                  <a:lnTo>
                    <a:pt x="1" y="9"/>
                  </a:lnTo>
                  <a:lnTo>
                    <a:pt x="3" y="5"/>
                  </a:lnTo>
                  <a:lnTo>
                    <a:pt x="7" y="1"/>
                  </a:lnTo>
                  <a:lnTo>
                    <a:pt x="12" y="0"/>
                  </a:lnTo>
                  <a:lnTo>
                    <a:pt x="55" y="0"/>
                  </a:lnTo>
                  <a:lnTo>
                    <a:pt x="59" y="1"/>
                  </a:lnTo>
                  <a:lnTo>
                    <a:pt x="64" y="5"/>
                  </a:lnTo>
                  <a:lnTo>
                    <a:pt x="66" y="9"/>
                  </a:lnTo>
                  <a:lnTo>
                    <a:pt x="66" y="15"/>
                  </a:lnTo>
                  <a:lnTo>
                    <a:pt x="66" y="136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57" name="Freeform 333"/>
            <p:cNvSpPr>
              <a:spLocks/>
            </p:cNvSpPr>
            <p:nvPr/>
          </p:nvSpPr>
          <p:spPr bwMode="auto">
            <a:xfrm>
              <a:off x="2847976" y="5330825"/>
              <a:ext cx="133350" cy="123825"/>
            </a:xfrm>
            <a:custGeom>
              <a:avLst/>
              <a:gdLst>
                <a:gd name="T0" fmla="*/ 133350 w 84"/>
                <a:gd name="T1" fmla="*/ 90488 h 78"/>
                <a:gd name="T2" fmla="*/ 133350 w 84"/>
                <a:gd name="T3" fmla="*/ 90488 h 78"/>
                <a:gd name="T4" fmla="*/ 131763 w 84"/>
                <a:gd name="T5" fmla="*/ 104775 h 78"/>
                <a:gd name="T6" fmla="*/ 127000 w 84"/>
                <a:gd name="T7" fmla="*/ 114300 h 78"/>
                <a:gd name="T8" fmla="*/ 119063 w 84"/>
                <a:gd name="T9" fmla="*/ 120650 h 78"/>
                <a:gd name="T10" fmla="*/ 114300 w 84"/>
                <a:gd name="T11" fmla="*/ 122238 h 78"/>
                <a:gd name="T12" fmla="*/ 109538 w 84"/>
                <a:gd name="T13" fmla="*/ 123825 h 78"/>
                <a:gd name="T14" fmla="*/ 23813 w 84"/>
                <a:gd name="T15" fmla="*/ 123825 h 78"/>
                <a:gd name="T16" fmla="*/ 23813 w 84"/>
                <a:gd name="T17" fmla="*/ 123825 h 78"/>
                <a:gd name="T18" fmla="*/ 19050 w 84"/>
                <a:gd name="T19" fmla="*/ 122238 h 78"/>
                <a:gd name="T20" fmla="*/ 15875 w 84"/>
                <a:gd name="T21" fmla="*/ 120650 h 78"/>
                <a:gd name="T22" fmla="*/ 7938 w 84"/>
                <a:gd name="T23" fmla="*/ 114300 h 78"/>
                <a:gd name="T24" fmla="*/ 1588 w 84"/>
                <a:gd name="T25" fmla="*/ 104775 h 78"/>
                <a:gd name="T26" fmla="*/ 0 w 84"/>
                <a:gd name="T27" fmla="*/ 90488 h 78"/>
                <a:gd name="T28" fmla="*/ 0 w 84"/>
                <a:gd name="T29" fmla="*/ 33338 h 78"/>
                <a:gd name="T30" fmla="*/ 0 w 84"/>
                <a:gd name="T31" fmla="*/ 33338 h 78"/>
                <a:gd name="T32" fmla="*/ 1588 w 84"/>
                <a:gd name="T33" fmla="*/ 20638 h 78"/>
                <a:gd name="T34" fmla="*/ 7938 w 84"/>
                <a:gd name="T35" fmla="*/ 11113 h 78"/>
                <a:gd name="T36" fmla="*/ 15875 w 84"/>
                <a:gd name="T37" fmla="*/ 3175 h 78"/>
                <a:gd name="T38" fmla="*/ 19050 w 84"/>
                <a:gd name="T39" fmla="*/ 0 h 78"/>
                <a:gd name="T40" fmla="*/ 23813 w 84"/>
                <a:gd name="T41" fmla="*/ 0 h 78"/>
                <a:gd name="T42" fmla="*/ 109538 w 84"/>
                <a:gd name="T43" fmla="*/ 0 h 78"/>
                <a:gd name="T44" fmla="*/ 109538 w 84"/>
                <a:gd name="T45" fmla="*/ 0 h 78"/>
                <a:gd name="T46" fmla="*/ 114300 w 84"/>
                <a:gd name="T47" fmla="*/ 0 h 78"/>
                <a:gd name="T48" fmla="*/ 119063 w 84"/>
                <a:gd name="T49" fmla="*/ 3175 h 78"/>
                <a:gd name="T50" fmla="*/ 127000 w 84"/>
                <a:gd name="T51" fmla="*/ 11113 h 78"/>
                <a:gd name="T52" fmla="*/ 131763 w 84"/>
                <a:gd name="T53" fmla="*/ 20638 h 78"/>
                <a:gd name="T54" fmla="*/ 133350 w 84"/>
                <a:gd name="T55" fmla="*/ 33338 h 78"/>
                <a:gd name="T56" fmla="*/ 133350 w 84"/>
                <a:gd name="T57" fmla="*/ 90488 h 7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84" h="78">
                  <a:moveTo>
                    <a:pt x="84" y="57"/>
                  </a:moveTo>
                  <a:lnTo>
                    <a:pt x="84" y="57"/>
                  </a:lnTo>
                  <a:lnTo>
                    <a:pt x="83" y="66"/>
                  </a:lnTo>
                  <a:lnTo>
                    <a:pt x="80" y="72"/>
                  </a:lnTo>
                  <a:lnTo>
                    <a:pt x="75" y="76"/>
                  </a:lnTo>
                  <a:lnTo>
                    <a:pt x="72" y="77"/>
                  </a:lnTo>
                  <a:lnTo>
                    <a:pt x="69" y="78"/>
                  </a:lnTo>
                  <a:lnTo>
                    <a:pt x="15" y="78"/>
                  </a:lnTo>
                  <a:lnTo>
                    <a:pt x="12" y="77"/>
                  </a:lnTo>
                  <a:lnTo>
                    <a:pt x="10" y="76"/>
                  </a:lnTo>
                  <a:lnTo>
                    <a:pt x="5" y="72"/>
                  </a:lnTo>
                  <a:lnTo>
                    <a:pt x="1" y="66"/>
                  </a:lnTo>
                  <a:lnTo>
                    <a:pt x="0" y="57"/>
                  </a:lnTo>
                  <a:lnTo>
                    <a:pt x="0" y="21"/>
                  </a:lnTo>
                  <a:lnTo>
                    <a:pt x="1" y="13"/>
                  </a:lnTo>
                  <a:lnTo>
                    <a:pt x="5" y="7"/>
                  </a:lnTo>
                  <a:lnTo>
                    <a:pt x="10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69" y="0"/>
                  </a:lnTo>
                  <a:lnTo>
                    <a:pt x="72" y="0"/>
                  </a:lnTo>
                  <a:lnTo>
                    <a:pt x="75" y="2"/>
                  </a:lnTo>
                  <a:lnTo>
                    <a:pt x="80" y="7"/>
                  </a:lnTo>
                  <a:lnTo>
                    <a:pt x="83" y="13"/>
                  </a:lnTo>
                  <a:lnTo>
                    <a:pt x="84" y="21"/>
                  </a:lnTo>
                  <a:lnTo>
                    <a:pt x="84" y="57"/>
                  </a:lnTo>
                  <a:close/>
                </a:path>
              </a:pathLst>
            </a:custGeom>
            <a:solidFill>
              <a:srgbClr val="282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58" name="Freeform 334"/>
            <p:cNvSpPr>
              <a:spLocks/>
            </p:cNvSpPr>
            <p:nvPr/>
          </p:nvSpPr>
          <p:spPr bwMode="auto">
            <a:xfrm>
              <a:off x="2854326" y="5337175"/>
              <a:ext cx="120650" cy="112713"/>
            </a:xfrm>
            <a:custGeom>
              <a:avLst/>
              <a:gdLst>
                <a:gd name="T0" fmla="*/ 120650 w 76"/>
                <a:gd name="T1" fmla="*/ 82550 h 71"/>
                <a:gd name="T2" fmla="*/ 120650 w 76"/>
                <a:gd name="T3" fmla="*/ 82550 h 71"/>
                <a:gd name="T4" fmla="*/ 119063 w 76"/>
                <a:gd name="T5" fmla="*/ 93663 h 71"/>
                <a:gd name="T6" fmla="*/ 115888 w 76"/>
                <a:gd name="T7" fmla="*/ 101600 h 71"/>
                <a:gd name="T8" fmla="*/ 107950 w 76"/>
                <a:gd name="T9" fmla="*/ 107950 h 71"/>
                <a:gd name="T10" fmla="*/ 100013 w 76"/>
                <a:gd name="T11" fmla="*/ 112713 h 71"/>
                <a:gd name="T12" fmla="*/ 23813 w 76"/>
                <a:gd name="T13" fmla="*/ 112713 h 71"/>
                <a:gd name="T14" fmla="*/ 23813 w 76"/>
                <a:gd name="T15" fmla="*/ 112713 h 71"/>
                <a:gd name="T16" fmla="*/ 12700 w 76"/>
                <a:gd name="T17" fmla="*/ 107950 h 71"/>
                <a:gd name="T18" fmla="*/ 7938 w 76"/>
                <a:gd name="T19" fmla="*/ 101600 h 71"/>
                <a:gd name="T20" fmla="*/ 1588 w 76"/>
                <a:gd name="T21" fmla="*/ 93663 h 71"/>
                <a:gd name="T22" fmla="*/ 0 w 76"/>
                <a:gd name="T23" fmla="*/ 82550 h 71"/>
                <a:gd name="T24" fmla="*/ 0 w 76"/>
                <a:gd name="T25" fmla="*/ 30163 h 71"/>
                <a:gd name="T26" fmla="*/ 0 w 76"/>
                <a:gd name="T27" fmla="*/ 30163 h 71"/>
                <a:gd name="T28" fmla="*/ 1588 w 76"/>
                <a:gd name="T29" fmla="*/ 17463 h 71"/>
                <a:gd name="T30" fmla="*/ 7938 w 76"/>
                <a:gd name="T31" fmla="*/ 7938 h 71"/>
                <a:gd name="T32" fmla="*/ 12700 w 76"/>
                <a:gd name="T33" fmla="*/ 1588 h 71"/>
                <a:gd name="T34" fmla="*/ 23813 w 76"/>
                <a:gd name="T35" fmla="*/ 0 h 71"/>
                <a:gd name="T36" fmla="*/ 100013 w 76"/>
                <a:gd name="T37" fmla="*/ 0 h 71"/>
                <a:gd name="T38" fmla="*/ 100013 w 76"/>
                <a:gd name="T39" fmla="*/ 0 h 71"/>
                <a:gd name="T40" fmla="*/ 107950 w 76"/>
                <a:gd name="T41" fmla="*/ 1588 h 71"/>
                <a:gd name="T42" fmla="*/ 115888 w 76"/>
                <a:gd name="T43" fmla="*/ 7938 h 71"/>
                <a:gd name="T44" fmla="*/ 119063 w 76"/>
                <a:gd name="T45" fmla="*/ 17463 h 71"/>
                <a:gd name="T46" fmla="*/ 120650 w 76"/>
                <a:gd name="T47" fmla="*/ 30163 h 71"/>
                <a:gd name="T48" fmla="*/ 120650 w 76"/>
                <a:gd name="T49" fmla="*/ 82550 h 7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76" h="71">
                  <a:moveTo>
                    <a:pt x="76" y="52"/>
                  </a:moveTo>
                  <a:lnTo>
                    <a:pt x="76" y="52"/>
                  </a:lnTo>
                  <a:lnTo>
                    <a:pt x="75" y="59"/>
                  </a:lnTo>
                  <a:lnTo>
                    <a:pt x="73" y="64"/>
                  </a:lnTo>
                  <a:lnTo>
                    <a:pt x="68" y="68"/>
                  </a:lnTo>
                  <a:lnTo>
                    <a:pt x="63" y="71"/>
                  </a:lnTo>
                  <a:lnTo>
                    <a:pt x="15" y="71"/>
                  </a:lnTo>
                  <a:lnTo>
                    <a:pt x="8" y="68"/>
                  </a:lnTo>
                  <a:lnTo>
                    <a:pt x="5" y="64"/>
                  </a:lnTo>
                  <a:lnTo>
                    <a:pt x="1" y="59"/>
                  </a:lnTo>
                  <a:lnTo>
                    <a:pt x="0" y="52"/>
                  </a:lnTo>
                  <a:lnTo>
                    <a:pt x="0" y="19"/>
                  </a:lnTo>
                  <a:lnTo>
                    <a:pt x="1" y="11"/>
                  </a:lnTo>
                  <a:lnTo>
                    <a:pt x="5" y="5"/>
                  </a:lnTo>
                  <a:lnTo>
                    <a:pt x="8" y="1"/>
                  </a:lnTo>
                  <a:lnTo>
                    <a:pt x="15" y="0"/>
                  </a:lnTo>
                  <a:lnTo>
                    <a:pt x="63" y="0"/>
                  </a:lnTo>
                  <a:lnTo>
                    <a:pt x="68" y="1"/>
                  </a:lnTo>
                  <a:lnTo>
                    <a:pt x="73" y="5"/>
                  </a:lnTo>
                  <a:lnTo>
                    <a:pt x="75" y="11"/>
                  </a:lnTo>
                  <a:lnTo>
                    <a:pt x="76" y="19"/>
                  </a:lnTo>
                  <a:lnTo>
                    <a:pt x="76" y="52"/>
                  </a:lnTo>
                  <a:close/>
                </a:path>
              </a:pathLst>
            </a:cu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59" name="Freeform 335"/>
            <p:cNvSpPr>
              <a:spLocks/>
            </p:cNvSpPr>
            <p:nvPr/>
          </p:nvSpPr>
          <p:spPr bwMode="auto">
            <a:xfrm>
              <a:off x="2854326" y="5337175"/>
              <a:ext cx="104775" cy="93663"/>
            </a:xfrm>
            <a:custGeom>
              <a:avLst/>
              <a:gdLst>
                <a:gd name="T0" fmla="*/ 104775 w 66"/>
                <a:gd name="T1" fmla="*/ 69850 h 59"/>
                <a:gd name="T2" fmla="*/ 104775 w 66"/>
                <a:gd name="T3" fmla="*/ 69850 h 59"/>
                <a:gd name="T4" fmla="*/ 103188 w 66"/>
                <a:gd name="T5" fmla="*/ 80963 h 59"/>
                <a:gd name="T6" fmla="*/ 100013 w 66"/>
                <a:gd name="T7" fmla="*/ 88900 h 59"/>
                <a:gd name="T8" fmla="*/ 93663 w 66"/>
                <a:gd name="T9" fmla="*/ 92075 h 59"/>
                <a:gd name="T10" fmla="*/ 85725 w 66"/>
                <a:gd name="T11" fmla="*/ 93663 h 59"/>
                <a:gd name="T12" fmla="*/ 19050 w 66"/>
                <a:gd name="T13" fmla="*/ 93663 h 59"/>
                <a:gd name="T14" fmla="*/ 19050 w 66"/>
                <a:gd name="T15" fmla="*/ 93663 h 59"/>
                <a:gd name="T16" fmla="*/ 11113 w 66"/>
                <a:gd name="T17" fmla="*/ 92075 h 59"/>
                <a:gd name="T18" fmla="*/ 4763 w 66"/>
                <a:gd name="T19" fmla="*/ 88900 h 59"/>
                <a:gd name="T20" fmla="*/ 0 w 66"/>
                <a:gd name="T21" fmla="*/ 80963 h 59"/>
                <a:gd name="T22" fmla="*/ 0 w 66"/>
                <a:gd name="T23" fmla="*/ 69850 h 59"/>
                <a:gd name="T24" fmla="*/ 0 w 66"/>
                <a:gd name="T25" fmla="*/ 23813 h 59"/>
                <a:gd name="T26" fmla="*/ 0 w 66"/>
                <a:gd name="T27" fmla="*/ 23813 h 59"/>
                <a:gd name="T28" fmla="*/ 0 w 66"/>
                <a:gd name="T29" fmla="*/ 14288 h 59"/>
                <a:gd name="T30" fmla="*/ 4763 w 66"/>
                <a:gd name="T31" fmla="*/ 7938 h 59"/>
                <a:gd name="T32" fmla="*/ 11113 w 66"/>
                <a:gd name="T33" fmla="*/ 1588 h 59"/>
                <a:gd name="T34" fmla="*/ 19050 w 66"/>
                <a:gd name="T35" fmla="*/ 0 h 59"/>
                <a:gd name="T36" fmla="*/ 85725 w 66"/>
                <a:gd name="T37" fmla="*/ 0 h 59"/>
                <a:gd name="T38" fmla="*/ 85725 w 66"/>
                <a:gd name="T39" fmla="*/ 0 h 59"/>
                <a:gd name="T40" fmla="*/ 93663 w 66"/>
                <a:gd name="T41" fmla="*/ 1588 h 59"/>
                <a:gd name="T42" fmla="*/ 100013 w 66"/>
                <a:gd name="T43" fmla="*/ 7938 h 59"/>
                <a:gd name="T44" fmla="*/ 103188 w 66"/>
                <a:gd name="T45" fmla="*/ 14288 h 59"/>
                <a:gd name="T46" fmla="*/ 104775 w 66"/>
                <a:gd name="T47" fmla="*/ 23813 h 59"/>
                <a:gd name="T48" fmla="*/ 104775 w 66"/>
                <a:gd name="T49" fmla="*/ 69850 h 5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66" h="59">
                  <a:moveTo>
                    <a:pt x="66" y="44"/>
                  </a:moveTo>
                  <a:lnTo>
                    <a:pt x="66" y="44"/>
                  </a:lnTo>
                  <a:lnTo>
                    <a:pt x="65" y="51"/>
                  </a:lnTo>
                  <a:lnTo>
                    <a:pt x="63" y="56"/>
                  </a:lnTo>
                  <a:lnTo>
                    <a:pt x="59" y="58"/>
                  </a:lnTo>
                  <a:lnTo>
                    <a:pt x="54" y="59"/>
                  </a:lnTo>
                  <a:lnTo>
                    <a:pt x="12" y="59"/>
                  </a:lnTo>
                  <a:lnTo>
                    <a:pt x="7" y="58"/>
                  </a:lnTo>
                  <a:lnTo>
                    <a:pt x="3" y="56"/>
                  </a:lnTo>
                  <a:lnTo>
                    <a:pt x="0" y="51"/>
                  </a:lnTo>
                  <a:lnTo>
                    <a:pt x="0" y="44"/>
                  </a:lnTo>
                  <a:lnTo>
                    <a:pt x="0" y="15"/>
                  </a:lnTo>
                  <a:lnTo>
                    <a:pt x="0" y="9"/>
                  </a:lnTo>
                  <a:lnTo>
                    <a:pt x="3" y="5"/>
                  </a:lnTo>
                  <a:lnTo>
                    <a:pt x="7" y="1"/>
                  </a:lnTo>
                  <a:lnTo>
                    <a:pt x="12" y="0"/>
                  </a:lnTo>
                  <a:lnTo>
                    <a:pt x="54" y="0"/>
                  </a:lnTo>
                  <a:lnTo>
                    <a:pt x="59" y="1"/>
                  </a:lnTo>
                  <a:lnTo>
                    <a:pt x="63" y="5"/>
                  </a:lnTo>
                  <a:lnTo>
                    <a:pt x="65" y="9"/>
                  </a:lnTo>
                  <a:lnTo>
                    <a:pt x="66" y="15"/>
                  </a:lnTo>
                  <a:lnTo>
                    <a:pt x="66" y="44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60" name="Freeform 336"/>
            <p:cNvSpPr>
              <a:spLocks/>
            </p:cNvSpPr>
            <p:nvPr/>
          </p:nvSpPr>
          <p:spPr bwMode="auto">
            <a:xfrm>
              <a:off x="2847976" y="5480050"/>
              <a:ext cx="133350" cy="123825"/>
            </a:xfrm>
            <a:custGeom>
              <a:avLst/>
              <a:gdLst>
                <a:gd name="T0" fmla="*/ 133350 w 84"/>
                <a:gd name="T1" fmla="*/ 92075 h 78"/>
                <a:gd name="T2" fmla="*/ 133350 w 84"/>
                <a:gd name="T3" fmla="*/ 92075 h 78"/>
                <a:gd name="T4" fmla="*/ 131763 w 84"/>
                <a:gd name="T5" fmla="*/ 103188 h 78"/>
                <a:gd name="T6" fmla="*/ 127000 w 84"/>
                <a:gd name="T7" fmla="*/ 112713 h 78"/>
                <a:gd name="T8" fmla="*/ 119063 w 84"/>
                <a:gd name="T9" fmla="*/ 120650 h 78"/>
                <a:gd name="T10" fmla="*/ 114300 w 84"/>
                <a:gd name="T11" fmla="*/ 123825 h 78"/>
                <a:gd name="T12" fmla="*/ 109538 w 84"/>
                <a:gd name="T13" fmla="*/ 123825 h 78"/>
                <a:gd name="T14" fmla="*/ 23813 w 84"/>
                <a:gd name="T15" fmla="*/ 123825 h 78"/>
                <a:gd name="T16" fmla="*/ 23813 w 84"/>
                <a:gd name="T17" fmla="*/ 123825 h 78"/>
                <a:gd name="T18" fmla="*/ 19050 w 84"/>
                <a:gd name="T19" fmla="*/ 123825 h 78"/>
                <a:gd name="T20" fmla="*/ 15875 w 84"/>
                <a:gd name="T21" fmla="*/ 120650 h 78"/>
                <a:gd name="T22" fmla="*/ 7938 w 84"/>
                <a:gd name="T23" fmla="*/ 112713 h 78"/>
                <a:gd name="T24" fmla="*/ 1588 w 84"/>
                <a:gd name="T25" fmla="*/ 103188 h 78"/>
                <a:gd name="T26" fmla="*/ 0 w 84"/>
                <a:gd name="T27" fmla="*/ 92075 h 78"/>
                <a:gd name="T28" fmla="*/ 0 w 84"/>
                <a:gd name="T29" fmla="*/ 33338 h 78"/>
                <a:gd name="T30" fmla="*/ 0 w 84"/>
                <a:gd name="T31" fmla="*/ 33338 h 78"/>
                <a:gd name="T32" fmla="*/ 1588 w 84"/>
                <a:gd name="T33" fmla="*/ 19050 h 78"/>
                <a:gd name="T34" fmla="*/ 7938 w 84"/>
                <a:gd name="T35" fmla="*/ 9525 h 78"/>
                <a:gd name="T36" fmla="*/ 15875 w 84"/>
                <a:gd name="T37" fmla="*/ 3175 h 78"/>
                <a:gd name="T38" fmla="*/ 19050 w 84"/>
                <a:gd name="T39" fmla="*/ 1588 h 78"/>
                <a:gd name="T40" fmla="*/ 23813 w 84"/>
                <a:gd name="T41" fmla="*/ 0 h 78"/>
                <a:gd name="T42" fmla="*/ 109538 w 84"/>
                <a:gd name="T43" fmla="*/ 0 h 78"/>
                <a:gd name="T44" fmla="*/ 109538 w 84"/>
                <a:gd name="T45" fmla="*/ 0 h 78"/>
                <a:gd name="T46" fmla="*/ 114300 w 84"/>
                <a:gd name="T47" fmla="*/ 1588 h 78"/>
                <a:gd name="T48" fmla="*/ 119063 w 84"/>
                <a:gd name="T49" fmla="*/ 3175 h 78"/>
                <a:gd name="T50" fmla="*/ 127000 w 84"/>
                <a:gd name="T51" fmla="*/ 9525 h 78"/>
                <a:gd name="T52" fmla="*/ 131763 w 84"/>
                <a:gd name="T53" fmla="*/ 19050 h 78"/>
                <a:gd name="T54" fmla="*/ 133350 w 84"/>
                <a:gd name="T55" fmla="*/ 33338 h 78"/>
                <a:gd name="T56" fmla="*/ 133350 w 84"/>
                <a:gd name="T57" fmla="*/ 92075 h 7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84" h="78">
                  <a:moveTo>
                    <a:pt x="84" y="58"/>
                  </a:moveTo>
                  <a:lnTo>
                    <a:pt x="84" y="58"/>
                  </a:lnTo>
                  <a:lnTo>
                    <a:pt x="83" y="65"/>
                  </a:lnTo>
                  <a:lnTo>
                    <a:pt x="80" y="71"/>
                  </a:lnTo>
                  <a:lnTo>
                    <a:pt x="75" y="76"/>
                  </a:lnTo>
                  <a:lnTo>
                    <a:pt x="72" y="78"/>
                  </a:lnTo>
                  <a:lnTo>
                    <a:pt x="69" y="78"/>
                  </a:lnTo>
                  <a:lnTo>
                    <a:pt x="15" y="78"/>
                  </a:lnTo>
                  <a:lnTo>
                    <a:pt x="12" y="78"/>
                  </a:lnTo>
                  <a:lnTo>
                    <a:pt x="10" y="76"/>
                  </a:lnTo>
                  <a:lnTo>
                    <a:pt x="5" y="71"/>
                  </a:lnTo>
                  <a:lnTo>
                    <a:pt x="1" y="65"/>
                  </a:lnTo>
                  <a:lnTo>
                    <a:pt x="0" y="58"/>
                  </a:lnTo>
                  <a:lnTo>
                    <a:pt x="0" y="21"/>
                  </a:lnTo>
                  <a:lnTo>
                    <a:pt x="1" y="12"/>
                  </a:lnTo>
                  <a:lnTo>
                    <a:pt x="5" y="6"/>
                  </a:lnTo>
                  <a:lnTo>
                    <a:pt x="10" y="2"/>
                  </a:lnTo>
                  <a:lnTo>
                    <a:pt x="12" y="1"/>
                  </a:lnTo>
                  <a:lnTo>
                    <a:pt x="15" y="0"/>
                  </a:lnTo>
                  <a:lnTo>
                    <a:pt x="69" y="0"/>
                  </a:lnTo>
                  <a:lnTo>
                    <a:pt x="72" y="1"/>
                  </a:lnTo>
                  <a:lnTo>
                    <a:pt x="75" y="2"/>
                  </a:lnTo>
                  <a:lnTo>
                    <a:pt x="80" y="6"/>
                  </a:lnTo>
                  <a:lnTo>
                    <a:pt x="83" y="12"/>
                  </a:lnTo>
                  <a:lnTo>
                    <a:pt x="84" y="21"/>
                  </a:lnTo>
                  <a:lnTo>
                    <a:pt x="84" y="58"/>
                  </a:lnTo>
                  <a:close/>
                </a:path>
              </a:pathLst>
            </a:custGeom>
            <a:solidFill>
              <a:srgbClr val="282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61" name="Freeform 337"/>
            <p:cNvSpPr>
              <a:spLocks/>
            </p:cNvSpPr>
            <p:nvPr/>
          </p:nvSpPr>
          <p:spPr bwMode="auto">
            <a:xfrm>
              <a:off x="2854326" y="5484813"/>
              <a:ext cx="120650" cy="112713"/>
            </a:xfrm>
            <a:custGeom>
              <a:avLst/>
              <a:gdLst>
                <a:gd name="T0" fmla="*/ 120650 w 76"/>
                <a:gd name="T1" fmla="*/ 82550 h 71"/>
                <a:gd name="T2" fmla="*/ 120650 w 76"/>
                <a:gd name="T3" fmla="*/ 82550 h 71"/>
                <a:gd name="T4" fmla="*/ 119063 w 76"/>
                <a:gd name="T5" fmla="*/ 95250 h 71"/>
                <a:gd name="T6" fmla="*/ 115888 w 76"/>
                <a:gd name="T7" fmla="*/ 104775 h 71"/>
                <a:gd name="T8" fmla="*/ 107950 w 76"/>
                <a:gd name="T9" fmla="*/ 111125 h 71"/>
                <a:gd name="T10" fmla="*/ 100013 w 76"/>
                <a:gd name="T11" fmla="*/ 112713 h 71"/>
                <a:gd name="T12" fmla="*/ 23813 w 76"/>
                <a:gd name="T13" fmla="*/ 112713 h 71"/>
                <a:gd name="T14" fmla="*/ 23813 w 76"/>
                <a:gd name="T15" fmla="*/ 112713 h 71"/>
                <a:gd name="T16" fmla="*/ 12700 w 76"/>
                <a:gd name="T17" fmla="*/ 111125 h 71"/>
                <a:gd name="T18" fmla="*/ 7938 w 76"/>
                <a:gd name="T19" fmla="*/ 104775 h 71"/>
                <a:gd name="T20" fmla="*/ 1588 w 76"/>
                <a:gd name="T21" fmla="*/ 95250 h 71"/>
                <a:gd name="T22" fmla="*/ 0 w 76"/>
                <a:gd name="T23" fmla="*/ 82550 h 71"/>
                <a:gd name="T24" fmla="*/ 0 w 76"/>
                <a:gd name="T25" fmla="*/ 30163 h 71"/>
                <a:gd name="T26" fmla="*/ 0 w 76"/>
                <a:gd name="T27" fmla="*/ 30163 h 71"/>
                <a:gd name="T28" fmla="*/ 1588 w 76"/>
                <a:gd name="T29" fmla="*/ 19050 h 71"/>
                <a:gd name="T30" fmla="*/ 7938 w 76"/>
                <a:gd name="T31" fmla="*/ 11113 h 71"/>
                <a:gd name="T32" fmla="*/ 12700 w 76"/>
                <a:gd name="T33" fmla="*/ 4763 h 71"/>
                <a:gd name="T34" fmla="*/ 23813 w 76"/>
                <a:gd name="T35" fmla="*/ 0 h 71"/>
                <a:gd name="T36" fmla="*/ 100013 w 76"/>
                <a:gd name="T37" fmla="*/ 0 h 71"/>
                <a:gd name="T38" fmla="*/ 100013 w 76"/>
                <a:gd name="T39" fmla="*/ 0 h 71"/>
                <a:gd name="T40" fmla="*/ 107950 w 76"/>
                <a:gd name="T41" fmla="*/ 4763 h 71"/>
                <a:gd name="T42" fmla="*/ 115888 w 76"/>
                <a:gd name="T43" fmla="*/ 11113 h 71"/>
                <a:gd name="T44" fmla="*/ 119063 w 76"/>
                <a:gd name="T45" fmla="*/ 19050 h 71"/>
                <a:gd name="T46" fmla="*/ 120650 w 76"/>
                <a:gd name="T47" fmla="*/ 30163 h 71"/>
                <a:gd name="T48" fmla="*/ 120650 w 76"/>
                <a:gd name="T49" fmla="*/ 82550 h 7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76" h="71">
                  <a:moveTo>
                    <a:pt x="76" y="52"/>
                  </a:moveTo>
                  <a:lnTo>
                    <a:pt x="76" y="52"/>
                  </a:lnTo>
                  <a:lnTo>
                    <a:pt x="75" y="60"/>
                  </a:lnTo>
                  <a:lnTo>
                    <a:pt x="73" y="66"/>
                  </a:lnTo>
                  <a:lnTo>
                    <a:pt x="68" y="70"/>
                  </a:lnTo>
                  <a:lnTo>
                    <a:pt x="63" y="71"/>
                  </a:lnTo>
                  <a:lnTo>
                    <a:pt x="15" y="71"/>
                  </a:lnTo>
                  <a:lnTo>
                    <a:pt x="8" y="70"/>
                  </a:lnTo>
                  <a:lnTo>
                    <a:pt x="5" y="66"/>
                  </a:lnTo>
                  <a:lnTo>
                    <a:pt x="1" y="60"/>
                  </a:lnTo>
                  <a:lnTo>
                    <a:pt x="0" y="52"/>
                  </a:lnTo>
                  <a:lnTo>
                    <a:pt x="0" y="19"/>
                  </a:lnTo>
                  <a:lnTo>
                    <a:pt x="1" y="12"/>
                  </a:lnTo>
                  <a:lnTo>
                    <a:pt x="5" y="7"/>
                  </a:lnTo>
                  <a:lnTo>
                    <a:pt x="8" y="3"/>
                  </a:lnTo>
                  <a:lnTo>
                    <a:pt x="15" y="0"/>
                  </a:lnTo>
                  <a:lnTo>
                    <a:pt x="63" y="0"/>
                  </a:lnTo>
                  <a:lnTo>
                    <a:pt x="68" y="3"/>
                  </a:lnTo>
                  <a:lnTo>
                    <a:pt x="73" y="7"/>
                  </a:lnTo>
                  <a:lnTo>
                    <a:pt x="75" y="12"/>
                  </a:lnTo>
                  <a:lnTo>
                    <a:pt x="76" y="19"/>
                  </a:lnTo>
                  <a:lnTo>
                    <a:pt x="76" y="52"/>
                  </a:lnTo>
                  <a:close/>
                </a:path>
              </a:pathLst>
            </a:cu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62" name="Freeform 338"/>
            <p:cNvSpPr>
              <a:spLocks/>
            </p:cNvSpPr>
            <p:nvPr/>
          </p:nvSpPr>
          <p:spPr bwMode="auto">
            <a:xfrm>
              <a:off x="2854326" y="5484813"/>
              <a:ext cx="104775" cy="95250"/>
            </a:xfrm>
            <a:custGeom>
              <a:avLst/>
              <a:gdLst>
                <a:gd name="T0" fmla="*/ 104775 w 66"/>
                <a:gd name="T1" fmla="*/ 69850 h 60"/>
                <a:gd name="T2" fmla="*/ 104775 w 66"/>
                <a:gd name="T3" fmla="*/ 69850 h 60"/>
                <a:gd name="T4" fmla="*/ 103188 w 66"/>
                <a:gd name="T5" fmla="*/ 80963 h 60"/>
                <a:gd name="T6" fmla="*/ 100013 w 66"/>
                <a:gd name="T7" fmla="*/ 88900 h 60"/>
                <a:gd name="T8" fmla="*/ 93663 w 66"/>
                <a:gd name="T9" fmla="*/ 92075 h 60"/>
                <a:gd name="T10" fmla="*/ 85725 w 66"/>
                <a:gd name="T11" fmla="*/ 95250 h 60"/>
                <a:gd name="T12" fmla="*/ 19050 w 66"/>
                <a:gd name="T13" fmla="*/ 95250 h 60"/>
                <a:gd name="T14" fmla="*/ 19050 w 66"/>
                <a:gd name="T15" fmla="*/ 95250 h 60"/>
                <a:gd name="T16" fmla="*/ 11113 w 66"/>
                <a:gd name="T17" fmla="*/ 92075 h 60"/>
                <a:gd name="T18" fmla="*/ 4763 w 66"/>
                <a:gd name="T19" fmla="*/ 88900 h 60"/>
                <a:gd name="T20" fmla="*/ 0 w 66"/>
                <a:gd name="T21" fmla="*/ 80963 h 60"/>
                <a:gd name="T22" fmla="*/ 0 w 66"/>
                <a:gd name="T23" fmla="*/ 69850 h 60"/>
                <a:gd name="T24" fmla="*/ 0 w 66"/>
                <a:gd name="T25" fmla="*/ 26988 h 60"/>
                <a:gd name="T26" fmla="*/ 0 w 66"/>
                <a:gd name="T27" fmla="*/ 26988 h 60"/>
                <a:gd name="T28" fmla="*/ 0 w 66"/>
                <a:gd name="T29" fmla="*/ 15875 h 60"/>
                <a:gd name="T30" fmla="*/ 4763 w 66"/>
                <a:gd name="T31" fmla="*/ 7938 h 60"/>
                <a:gd name="T32" fmla="*/ 11113 w 66"/>
                <a:gd name="T33" fmla="*/ 3175 h 60"/>
                <a:gd name="T34" fmla="*/ 19050 w 66"/>
                <a:gd name="T35" fmla="*/ 0 h 60"/>
                <a:gd name="T36" fmla="*/ 85725 w 66"/>
                <a:gd name="T37" fmla="*/ 0 h 60"/>
                <a:gd name="T38" fmla="*/ 85725 w 66"/>
                <a:gd name="T39" fmla="*/ 0 h 60"/>
                <a:gd name="T40" fmla="*/ 93663 w 66"/>
                <a:gd name="T41" fmla="*/ 3175 h 60"/>
                <a:gd name="T42" fmla="*/ 100013 w 66"/>
                <a:gd name="T43" fmla="*/ 7938 h 60"/>
                <a:gd name="T44" fmla="*/ 103188 w 66"/>
                <a:gd name="T45" fmla="*/ 15875 h 60"/>
                <a:gd name="T46" fmla="*/ 104775 w 66"/>
                <a:gd name="T47" fmla="*/ 26988 h 60"/>
                <a:gd name="T48" fmla="*/ 104775 w 66"/>
                <a:gd name="T49" fmla="*/ 69850 h 6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66" h="60">
                  <a:moveTo>
                    <a:pt x="66" y="44"/>
                  </a:moveTo>
                  <a:lnTo>
                    <a:pt x="66" y="44"/>
                  </a:lnTo>
                  <a:lnTo>
                    <a:pt x="65" y="51"/>
                  </a:lnTo>
                  <a:lnTo>
                    <a:pt x="63" y="56"/>
                  </a:lnTo>
                  <a:lnTo>
                    <a:pt x="59" y="58"/>
                  </a:lnTo>
                  <a:lnTo>
                    <a:pt x="54" y="60"/>
                  </a:lnTo>
                  <a:lnTo>
                    <a:pt x="12" y="60"/>
                  </a:lnTo>
                  <a:lnTo>
                    <a:pt x="7" y="58"/>
                  </a:lnTo>
                  <a:lnTo>
                    <a:pt x="3" y="56"/>
                  </a:lnTo>
                  <a:lnTo>
                    <a:pt x="0" y="51"/>
                  </a:lnTo>
                  <a:lnTo>
                    <a:pt x="0" y="44"/>
                  </a:lnTo>
                  <a:lnTo>
                    <a:pt x="0" y="17"/>
                  </a:lnTo>
                  <a:lnTo>
                    <a:pt x="0" y="10"/>
                  </a:lnTo>
                  <a:lnTo>
                    <a:pt x="3" y="5"/>
                  </a:lnTo>
                  <a:lnTo>
                    <a:pt x="7" y="2"/>
                  </a:lnTo>
                  <a:lnTo>
                    <a:pt x="12" y="0"/>
                  </a:lnTo>
                  <a:lnTo>
                    <a:pt x="54" y="0"/>
                  </a:lnTo>
                  <a:lnTo>
                    <a:pt x="59" y="2"/>
                  </a:lnTo>
                  <a:lnTo>
                    <a:pt x="63" y="5"/>
                  </a:lnTo>
                  <a:lnTo>
                    <a:pt x="65" y="10"/>
                  </a:lnTo>
                  <a:lnTo>
                    <a:pt x="66" y="17"/>
                  </a:lnTo>
                  <a:lnTo>
                    <a:pt x="66" y="44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63" name="Freeform 340"/>
            <p:cNvSpPr>
              <a:spLocks/>
            </p:cNvSpPr>
            <p:nvPr/>
          </p:nvSpPr>
          <p:spPr bwMode="auto">
            <a:xfrm>
              <a:off x="2573338" y="5187950"/>
              <a:ext cx="7938" cy="566738"/>
            </a:xfrm>
            <a:custGeom>
              <a:avLst/>
              <a:gdLst>
                <a:gd name="T0" fmla="*/ 7938 w 5"/>
                <a:gd name="T1" fmla="*/ 555625 h 357"/>
                <a:gd name="T2" fmla="*/ 7938 w 5"/>
                <a:gd name="T3" fmla="*/ 555625 h 357"/>
                <a:gd name="T4" fmla="*/ 7938 w 5"/>
                <a:gd name="T5" fmla="*/ 565150 h 357"/>
                <a:gd name="T6" fmla="*/ 6350 w 5"/>
                <a:gd name="T7" fmla="*/ 566738 h 357"/>
                <a:gd name="T8" fmla="*/ 4763 w 5"/>
                <a:gd name="T9" fmla="*/ 566738 h 357"/>
                <a:gd name="T10" fmla="*/ 4763 w 5"/>
                <a:gd name="T11" fmla="*/ 566738 h 357"/>
                <a:gd name="T12" fmla="*/ 4763 w 5"/>
                <a:gd name="T13" fmla="*/ 566738 h 357"/>
                <a:gd name="T14" fmla="*/ 3175 w 5"/>
                <a:gd name="T15" fmla="*/ 566738 h 357"/>
                <a:gd name="T16" fmla="*/ 3175 w 5"/>
                <a:gd name="T17" fmla="*/ 565150 h 357"/>
                <a:gd name="T18" fmla="*/ 0 w 5"/>
                <a:gd name="T19" fmla="*/ 555625 h 357"/>
                <a:gd name="T20" fmla="*/ 0 w 5"/>
                <a:gd name="T21" fmla="*/ 11113 h 357"/>
                <a:gd name="T22" fmla="*/ 0 w 5"/>
                <a:gd name="T23" fmla="*/ 11113 h 357"/>
                <a:gd name="T24" fmla="*/ 3175 w 5"/>
                <a:gd name="T25" fmla="*/ 1588 h 357"/>
                <a:gd name="T26" fmla="*/ 3175 w 5"/>
                <a:gd name="T27" fmla="*/ 0 h 357"/>
                <a:gd name="T28" fmla="*/ 4763 w 5"/>
                <a:gd name="T29" fmla="*/ 0 h 357"/>
                <a:gd name="T30" fmla="*/ 4763 w 5"/>
                <a:gd name="T31" fmla="*/ 0 h 357"/>
                <a:gd name="T32" fmla="*/ 4763 w 5"/>
                <a:gd name="T33" fmla="*/ 0 h 357"/>
                <a:gd name="T34" fmla="*/ 6350 w 5"/>
                <a:gd name="T35" fmla="*/ 0 h 357"/>
                <a:gd name="T36" fmla="*/ 7938 w 5"/>
                <a:gd name="T37" fmla="*/ 1588 h 357"/>
                <a:gd name="T38" fmla="*/ 7938 w 5"/>
                <a:gd name="T39" fmla="*/ 11113 h 357"/>
                <a:gd name="T40" fmla="*/ 7938 w 5"/>
                <a:gd name="T41" fmla="*/ 555625 h 35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5" h="357">
                  <a:moveTo>
                    <a:pt x="5" y="350"/>
                  </a:moveTo>
                  <a:lnTo>
                    <a:pt x="5" y="350"/>
                  </a:lnTo>
                  <a:lnTo>
                    <a:pt x="5" y="356"/>
                  </a:lnTo>
                  <a:lnTo>
                    <a:pt x="4" y="357"/>
                  </a:lnTo>
                  <a:lnTo>
                    <a:pt x="3" y="357"/>
                  </a:lnTo>
                  <a:lnTo>
                    <a:pt x="2" y="357"/>
                  </a:lnTo>
                  <a:lnTo>
                    <a:pt x="2" y="356"/>
                  </a:lnTo>
                  <a:lnTo>
                    <a:pt x="0" y="350"/>
                  </a:lnTo>
                  <a:lnTo>
                    <a:pt x="0" y="7"/>
                  </a:lnTo>
                  <a:lnTo>
                    <a:pt x="2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1"/>
                  </a:lnTo>
                  <a:lnTo>
                    <a:pt x="5" y="7"/>
                  </a:lnTo>
                  <a:lnTo>
                    <a:pt x="5" y="350"/>
                  </a:lnTo>
                  <a:close/>
                </a:path>
              </a:pathLst>
            </a:cu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64" name="Rectangle 356"/>
            <p:cNvSpPr>
              <a:spLocks noChangeArrowheads="1"/>
            </p:cNvSpPr>
            <p:nvPr/>
          </p:nvSpPr>
          <p:spPr bwMode="auto">
            <a:xfrm>
              <a:off x="2603501" y="3868738"/>
              <a:ext cx="3862387" cy="2230438"/>
            </a:xfrm>
            <a:prstGeom prst="rect">
              <a:avLst/>
            </a:pr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pt-BR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" panose="020F0502020204030203" pitchFamily="34" charset="0"/>
                <a:cs typeface="Spica Neue Light"/>
              </a:endParaRPr>
            </a:p>
          </p:txBody>
        </p:sp>
        <p:sp>
          <p:nvSpPr>
            <p:cNvPr id="52265" name="Freeform 357"/>
            <p:cNvSpPr>
              <a:spLocks/>
            </p:cNvSpPr>
            <p:nvPr/>
          </p:nvSpPr>
          <p:spPr bwMode="auto">
            <a:xfrm>
              <a:off x="2601913" y="2295525"/>
              <a:ext cx="3863975" cy="1576388"/>
            </a:xfrm>
            <a:custGeom>
              <a:avLst/>
              <a:gdLst>
                <a:gd name="T0" fmla="*/ 0 w 2434"/>
                <a:gd name="T1" fmla="*/ 1576388 h 993"/>
                <a:gd name="T2" fmla="*/ 190500 w 2434"/>
                <a:gd name="T3" fmla="*/ 1576388 h 993"/>
                <a:gd name="T4" fmla="*/ 1743075 w 2434"/>
                <a:gd name="T5" fmla="*/ 1576388 h 993"/>
                <a:gd name="T6" fmla="*/ 1743075 w 2434"/>
                <a:gd name="T7" fmla="*/ 1576388 h 993"/>
                <a:gd name="T8" fmla="*/ 1931988 w 2434"/>
                <a:gd name="T9" fmla="*/ 1576388 h 993"/>
                <a:gd name="T10" fmla="*/ 1931988 w 2434"/>
                <a:gd name="T11" fmla="*/ 1576388 h 993"/>
                <a:gd name="T12" fmla="*/ 2122488 w 2434"/>
                <a:gd name="T13" fmla="*/ 1576388 h 993"/>
                <a:gd name="T14" fmla="*/ 3673475 w 2434"/>
                <a:gd name="T15" fmla="*/ 1576388 h 993"/>
                <a:gd name="T16" fmla="*/ 3863975 w 2434"/>
                <a:gd name="T17" fmla="*/ 1576388 h 993"/>
                <a:gd name="T18" fmla="*/ 3381375 w 2434"/>
                <a:gd name="T19" fmla="*/ 1163638 h 993"/>
                <a:gd name="T20" fmla="*/ 3041650 w 2434"/>
                <a:gd name="T21" fmla="*/ 874713 h 993"/>
                <a:gd name="T22" fmla="*/ 3041650 w 2434"/>
                <a:gd name="T23" fmla="*/ 874713 h 993"/>
                <a:gd name="T24" fmla="*/ 2897188 w 2434"/>
                <a:gd name="T25" fmla="*/ 752475 h 993"/>
                <a:gd name="T26" fmla="*/ 2447925 w 2434"/>
                <a:gd name="T27" fmla="*/ 366713 h 993"/>
                <a:gd name="T28" fmla="*/ 2076450 w 2434"/>
                <a:gd name="T29" fmla="*/ 49213 h 993"/>
                <a:gd name="T30" fmla="*/ 2076450 w 2434"/>
                <a:gd name="T31" fmla="*/ 49213 h 993"/>
                <a:gd name="T32" fmla="*/ 2062163 w 2434"/>
                <a:gd name="T33" fmla="*/ 38100 h 993"/>
                <a:gd name="T34" fmla="*/ 2046288 w 2434"/>
                <a:gd name="T35" fmla="*/ 28575 h 993"/>
                <a:gd name="T36" fmla="*/ 2027238 w 2434"/>
                <a:gd name="T37" fmla="*/ 20638 h 993"/>
                <a:gd name="T38" fmla="*/ 2009775 w 2434"/>
                <a:gd name="T39" fmla="*/ 12700 h 993"/>
                <a:gd name="T40" fmla="*/ 1989138 w 2434"/>
                <a:gd name="T41" fmla="*/ 7938 h 993"/>
                <a:gd name="T42" fmla="*/ 1971675 w 2434"/>
                <a:gd name="T43" fmla="*/ 3175 h 993"/>
                <a:gd name="T44" fmla="*/ 1951038 w 2434"/>
                <a:gd name="T45" fmla="*/ 0 h 993"/>
                <a:gd name="T46" fmla="*/ 1931988 w 2434"/>
                <a:gd name="T47" fmla="*/ 0 h 993"/>
                <a:gd name="T48" fmla="*/ 1914525 w 2434"/>
                <a:gd name="T49" fmla="*/ 0 h 993"/>
                <a:gd name="T50" fmla="*/ 1893888 w 2434"/>
                <a:gd name="T51" fmla="*/ 3175 h 993"/>
                <a:gd name="T52" fmla="*/ 1873250 w 2434"/>
                <a:gd name="T53" fmla="*/ 7938 h 993"/>
                <a:gd name="T54" fmla="*/ 1855788 w 2434"/>
                <a:gd name="T55" fmla="*/ 12700 h 993"/>
                <a:gd name="T56" fmla="*/ 1838325 w 2434"/>
                <a:gd name="T57" fmla="*/ 20638 h 993"/>
                <a:gd name="T58" fmla="*/ 1819275 w 2434"/>
                <a:gd name="T59" fmla="*/ 28575 h 993"/>
                <a:gd name="T60" fmla="*/ 1803400 w 2434"/>
                <a:gd name="T61" fmla="*/ 38100 h 993"/>
                <a:gd name="T62" fmla="*/ 1787525 w 2434"/>
                <a:gd name="T63" fmla="*/ 49213 h 993"/>
                <a:gd name="T64" fmla="*/ 1417638 w 2434"/>
                <a:gd name="T65" fmla="*/ 366713 h 993"/>
                <a:gd name="T66" fmla="*/ 965200 w 2434"/>
                <a:gd name="T67" fmla="*/ 752475 h 993"/>
                <a:gd name="T68" fmla="*/ 965200 w 2434"/>
                <a:gd name="T69" fmla="*/ 752475 h 993"/>
                <a:gd name="T70" fmla="*/ 822325 w 2434"/>
                <a:gd name="T71" fmla="*/ 874713 h 993"/>
                <a:gd name="T72" fmla="*/ 484188 w 2434"/>
                <a:gd name="T73" fmla="*/ 1163638 h 993"/>
                <a:gd name="T74" fmla="*/ 0 w 2434"/>
                <a:gd name="T75" fmla="*/ 1576388 h 99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2434" h="993">
                  <a:moveTo>
                    <a:pt x="0" y="993"/>
                  </a:moveTo>
                  <a:lnTo>
                    <a:pt x="120" y="993"/>
                  </a:lnTo>
                  <a:lnTo>
                    <a:pt x="1098" y="993"/>
                  </a:lnTo>
                  <a:lnTo>
                    <a:pt x="1217" y="993"/>
                  </a:lnTo>
                  <a:lnTo>
                    <a:pt x="1337" y="993"/>
                  </a:lnTo>
                  <a:lnTo>
                    <a:pt x="2314" y="993"/>
                  </a:lnTo>
                  <a:lnTo>
                    <a:pt x="2434" y="993"/>
                  </a:lnTo>
                  <a:lnTo>
                    <a:pt x="2130" y="733"/>
                  </a:lnTo>
                  <a:lnTo>
                    <a:pt x="1916" y="551"/>
                  </a:lnTo>
                  <a:lnTo>
                    <a:pt x="1825" y="474"/>
                  </a:lnTo>
                  <a:lnTo>
                    <a:pt x="1542" y="231"/>
                  </a:lnTo>
                  <a:lnTo>
                    <a:pt x="1308" y="31"/>
                  </a:lnTo>
                  <a:lnTo>
                    <a:pt x="1299" y="24"/>
                  </a:lnTo>
                  <a:lnTo>
                    <a:pt x="1289" y="18"/>
                  </a:lnTo>
                  <a:lnTo>
                    <a:pt x="1277" y="13"/>
                  </a:lnTo>
                  <a:lnTo>
                    <a:pt x="1266" y="8"/>
                  </a:lnTo>
                  <a:lnTo>
                    <a:pt x="1253" y="5"/>
                  </a:lnTo>
                  <a:lnTo>
                    <a:pt x="1242" y="2"/>
                  </a:lnTo>
                  <a:lnTo>
                    <a:pt x="1229" y="0"/>
                  </a:lnTo>
                  <a:lnTo>
                    <a:pt x="1217" y="0"/>
                  </a:lnTo>
                  <a:lnTo>
                    <a:pt x="1206" y="0"/>
                  </a:lnTo>
                  <a:lnTo>
                    <a:pt x="1193" y="2"/>
                  </a:lnTo>
                  <a:lnTo>
                    <a:pt x="1180" y="5"/>
                  </a:lnTo>
                  <a:lnTo>
                    <a:pt x="1169" y="8"/>
                  </a:lnTo>
                  <a:lnTo>
                    <a:pt x="1158" y="13"/>
                  </a:lnTo>
                  <a:lnTo>
                    <a:pt x="1146" y="18"/>
                  </a:lnTo>
                  <a:lnTo>
                    <a:pt x="1136" y="24"/>
                  </a:lnTo>
                  <a:lnTo>
                    <a:pt x="1126" y="31"/>
                  </a:lnTo>
                  <a:lnTo>
                    <a:pt x="893" y="231"/>
                  </a:lnTo>
                  <a:lnTo>
                    <a:pt x="608" y="474"/>
                  </a:lnTo>
                  <a:lnTo>
                    <a:pt x="518" y="551"/>
                  </a:lnTo>
                  <a:lnTo>
                    <a:pt x="305" y="733"/>
                  </a:lnTo>
                  <a:lnTo>
                    <a:pt x="0" y="993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66" name="Rectangle 358"/>
            <p:cNvSpPr>
              <a:spLocks noChangeArrowheads="1"/>
            </p:cNvSpPr>
            <p:nvPr/>
          </p:nvSpPr>
          <p:spPr bwMode="auto">
            <a:xfrm>
              <a:off x="2835276" y="2587625"/>
              <a:ext cx="3376613" cy="29495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pt-BR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" panose="020F0502020204030203" pitchFamily="34" charset="0"/>
                <a:cs typeface="Spica Neue Light"/>
              </a:endParaRPr>
            </a:p>
          </p:txBody>
        </p:sp>
        <p:sp>
          <p:nvSpPr>
            <p:cNvPr id="52267" name="Freeform 359"/>
            <p:cNvSpPr>
              <a:spLocks/>
            </p:cNvSpPr>
            <p:nvPr/>
          </p:nvSpPr>
          <p:spPr bwMode="auto">
            <a:xfrm>
              <a:off x="2603501" y="3873500"/>
              <a:ext cx="3863976" cy="2225675"/>
            </a:xfrm>
            <a:custGeom>
              <a:avLst/>
              <a:gdLst>
                <a:gd name="T0" fmla="*/ 3859213 w 2434"/>
                <a:gd name="T1" fmla="*/ 0 h 1402"/>
                <a:gd name="T2" fmla="*/ 3379788 w 2434"/>
                <a:gd name="T3" fmla="*/ 409575 h 1402"/>
                <a:gd name="T4" fmla="*/ 3040063 w 2434"/>
                <a:gd name="T5" fmla="*/ 698500 h 1402"/>
                <a:gd name="T6" fmla="*/ 3040063 w 2434"/>
                <a:gd name="T7" fmla="*/ 698500 h 1402"/>
                <a:gd name="T8" fmla="*/ 2895600 w 2434"/>
                <a:gd name="T9" fmla="*/ 822325 h 1402"/>
                <a:gd name="T10" fmla="*/ 2560638 w 2434"/>
                <a:gd name="T11" fmla="*/ 1109663 h 1402"/>
                <a:gd name="T12" fmla="*/ 1301750 w 2434"/>
                <a:gd name="T13" fmla="*/ 1109663 h 1402"/>
                <a:gd name="T14" fmla="*/ 963613 w 2434"/>
                <a:gd name="T15" fmla="*/ 822325 h 1402"/>
                <a:gd name="T16" fmla="*/ 963613 w 2434"/>
                <a:gd name="T17" fmla="*/ 822325 h 1402"/>
                <a:gd name="T18" fmla="*/ 820738 w 2434"/>
                <a:gd name="T19" fmla="*/ 698500 h 1402"/>
                <a:gd name="T20" fmla="*/ 482600 w 2434"/>
                <a:gd name="T21" fmla="*/ 409575 h 1402"/>
                <a:gd name="T22" fmla="*/ 1588 w 2434"/>
                <a:gd name="T23" fmla="*/ 0 h 1402"/>
                <a:gd name="T24" fmla="*/ 0 w 2434"/>
                <a:gd name="T25" fmla="*/ 0 h 1402"/>
                <a:gd name="T26" fmla="*/ 0 w 2434"/>
                <a:gd name="T27" fmla="*/ 2225675 h 1402"/>
                <a:gd name="T28" fmla="*/ 3863975 w 2434"/>
                <a:gd name="T29" fmla="*/ 2225675 h 1402"/>
                <a:gd name="T30" fmla="*/ 3863975 w 2434"/>
                <a:gd name="T31" fmla="*/ 0 h 1402"/>
                <a:gd name="T32" fmla="*/ 3859213 w 2434"/>
                <a:gd name="T33" fmla="*/ 0 h 140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434" h="1402">
                  <a:moveTo>
                    <a:pt x="2431" y="0"/>
                  </a:moveTo>
                  <a:lnTo>
                    <a:pt x="2129" y="258"/>
                  </a:lnTo>
                  <a:lnTo>
                    <a:pt x="1915" y="440"/>
                  </a:lnTo>
                  <a:lnTo>
                    <a:pt x="1824" y="518"/>
                  </a:lnTo>
                  <a:lnTo>
                    <a:pt x="1613" y="699"/>
                  </a:lnTo>
                  <a:lnTo>
                    <a:pt x="820" y="699"/>
                  </a:lnTo>
                  <a:lnTo>
                    <a:pt x="607" y="518"/>
                  </a:lnTo>
                  <a:lnTo>
                    <a:pt x="517" y="440"/>
                  </a:lnTo>
                  <a:lnTo>
                    <a:pt x="304" y="258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402"/>
                  </a:lnTo>
                  <a:lnTo>
                    <a:pt x="2434" y="1402"/>
                  </a:lnTo>
                  <a:lnTo>
                    <a:pt x="2434" y="0"/>
                  </a:lnTo>
                  <a:lnTo>
                    <a:pt x="2431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68" name="Freeform 360"/>
            <p:cNvSpPr>
              <a:spLocks/>
            </p:cNvSpPr>
            <p:nvPr/>
          </p:nvSpPr>
          <p:spPr bwMode="auto">
            <a:xfrm>
              <a:off x="2603501" y="4959350"/>
              <a:ext cx="1300163" cy="1139825"/>
            </a:xfrm>
            <a:custGeom>
              <a:avLst/>
              <a:gdLst>
                <a:gd name="T0" fmla="*/ 820738 w 819"/>
                <a:gd name="T1" fmla="*/ 406400 h 718"/>
                <a:gd name="T2" fmla="*/ 482600 w 819"/>
                <a:gd name="T3" fmla="*/ 708025 h 718"/>
                <a:gd name="T4" fmla="*/ 0 w 819"/>
                <a:gd name="T5" fmla="*/ 1139825 h 718"/>
                <a:gd name="T6" fmla="*/ 0 w 819"/>
                <a:gd name="T7" fmla="*/ 1139825 h 718"/>
                <a:gd name="T8" fmla="*/ 482600 w 819"/>
                <a:gd name="T9" fmla="*/ 725488 h 718"/>
                <a:gd name="T10" fmla="*/ 820738 w 819"/>
                <a:gd name="T11" fmla="*/ 433388 h 718"/>
                <a:gd name="T12" fmla="*/ 820738 w 819"/>
                <a:gd name="T13" fmla="*/ 433388 h 718"/>
                <a:gd name="T14" fmla="*/ 963613 w 819"/>
                <a:gd name="T15" fmla="*/ 309563 h 718"/>
                <a:gd name="T16" fmla="*/ 1300163 w 819"/>
                <a:gd name="T17" fmla="*/ 22225 h 718"/>
                <a:gd name="T18" fmla="*/ 1274763 w 819"/>
                <a:gd name="T19" fmla="*/ 0 h 718"/>
                <a:gd name="T20" fmla="*/ 963613 w 819"/>
                <a:gd name="T21" fmla="*/ 277813 h 718"/>
                <a:gd name="T22" fmla="*/ 963613 w 819"/>
                <a:gd name="T23" fmla="*/ 277813 h 718"/>
                <a:gd name="T24" fmla="*/ 820738 w 819"/>
                <a:gd name="T25" fmla="*/ 406400 h 718"/>
                <a:gd name="T26" fmla="*/ 820738 w 819"/>
                <a:gd name="T27" fmla="*/ 406400 h 71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819" h="718">
                  <a:moveTo>
                    <a:pt x="517" y="256"/>
                  </a:moveTo>
                  <a:lnTo>
                    <a:pt x="304" y="446"/>
                  </a:lnTo>
                  <a:lnTo>
                    <a:pt x="0" y="718"/>
                  </a:lnTo>
                  <a:lnTo>
                    <a:pt x="304" y="457"/>
                  </a:lnTo>
                  <a:lnTo>
                    <a:pt x="517" y="273"/>
                  </a:lnTo>
                  <a:lnTo>
                    <a:pt x="607" y="195"/>
                  </a:lnTo>
                  <a:lnTo>
                    <a:pt x="819" y="14"/>
                  </a:lnTo>
                  <a:lnTo>
                    <a:pt x="803" y="0"/>
                  </a:lnTo>
                  <a:lnTo>
                    <a:pt x="607" y="175"/>
                  </a:lnTo>
                  <a:lnTo>
                    <a:pt x="517" y="256"/>
                  </a:lnTo>
                  <a:close/>
                </a:path>
              </a:pathLst>
            </a:custGeom>
            <a:solidFill>
              <a:srgbClr val="834E6A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69" name="Freeform 361"/>
            <p:cNvSpPr>
              <a:spLocks/>
            </p:cNvSpPr>
            <p:nvPr/>
          </p:nvSpPr>
          <p:spPr bwMode="auto">
            <a:xfrm>
              <a:off x="5165726" y="4959350"/>
              <a:ext cx="1300163" cy="1139825"/>
            </a:xfrm>
            <a:custGeom>
              <a:avLst/>
              <a:gdLst>
                <a:gd name="T0" fmla="*/ 477838 w 819"/>
                <a:gd name="T1" fmla="*/ 406400 h 718"/>
                <a:gd name="T2" fmla="*/ 477838 w 819"/>
                <a:gd name="T3" fmla="*/ 406400 h 718"/>
                <a:gd name="T4" fmla="*/ 333375 w 819"/>
                <a:gd name="T5" fmla="*/ 277813 h 718"/>
                <a:gd name="T6" fmla="*/ 23813 w 819"/>
                <a:gd name="T7" fmla="*/ 0 h 718"/>
                <a:gd name="T8" fmla="*/ 0 w 819"/>
                <a:gd name="T9" fmla="*/ 22225 h 718"/>
                <a:gd name="T10" fmla="*/ 333375 w 819"/>
                <a:gd name="T11" fmla="*/ 309563 h 718"/>
                <a:gd name="T12" fmla="*/ 333375 w 819"/>
                <a:gd name="T13" fmla="*/ 309563 h 718"/>
                <a:gd name="T14" fmla="*/ 477838 w 819"/>
                <a:gd name="T15" fmla="*/ 433388 h 718"/>
                <a:gd name="T16" fmla="*/ 817563 w 819"/>
                <a:gd name="T17" fmla="*/ 725488 h 718"/>
                <a:gd name="T18" fmla="*/ 1300163 w 819"/>
                <a:gd name="T19" fmla="*/ 1139825 h 718"/>
                <a:gd name="T20" fmla="*/ 817563 w 819"/>
                <a:gd name="T21" fmla="*/ 708025 h 718"/>
                <a:gd name="T22" fmla="*/ 477838 w 819"/>
                <a:gd name="T23" fmla="*/ 406400 h 71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19" h="718">
                  <a:moveTo>
                    <a:pt x="301" y="256"/>
                  </a:moveTo>
                  <a:lnTo>
                    <a:pt x="301" y="256"/>
                  </a:lnTo>
                  <a:lnTo>
                    <a:pt x="210" y="175"/>
                  </a:lnTo>
                  <a:lnTo>
                    <a:pt x="15" y="0"/>
                  </a:lnTo>
                  <a:lnTo>
                    <a:pt x="0" y="14"/>
                  </a:lnTo>
                  <a:lnTo>
                    <a:pt x="210" y="195"/>
                  </a:lnTo>
                  <a:lnTo>
                    <a:pt x="301" y="273"/>
                  </a:lnTo>
                  <a:lnTo>
                    <a:pt x="515" y="457"/>
                  </a:lnTo>
                  <a:lnTo>
                    <a:pt x="819" y="718"/>
                  </a:lnTo>
                  <a:lnTo>
                    <a:pt x="515" y="446"/>
                  </a:lnTo>
                  <a:lnTo>
                    <a:pt x="301" y="256"/>
                  </a:lnTo>
                  <a:close/>
                </a:path>
              </a:pathLst>
            </a:custGeom>
            <a:solidFill>
              <a:srgbClr val="834E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</p:grp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4492384" y="4424986"/>
            <a:ext cx="3094404" cy="729093"/>
            <a:chOff x="3408015" y="3028239"/>
            <a:chExt cx="2320757" cy="546997"/>
          </a:xfrm>
        </p:grpSpPr>
        <p:grpSp>
          <p:nvGrpSpPr>
            <p:cNvPr id="52233" name="Group 417"/>
            <p:cNvGrpSpPr>
              <a:grpSpLocks/>
            </p:cNvGrpSpPr>
            <p:nvPr/>
          </p:nvGrpSpPr>
          <p:grpSpPr bwMode="auto">
            <a:xfrm>
              <a:off x="3408015" y="3033831"/>
              <a:ext cx="225990" cy="511971"/>
              <a:chOff x="3331339" y="2812865"/>
              <a:chExt cx="225990" cy="511971"/>
            </a:xfrm>
          </p:grpSpPr>
          <p:grpSp>
            <p:nvGrpSpPr>
              <p:cNvPr id="52237" name="Group 448"/>
              <p:cNvGrpSpPr>
                <a:grpSpLocks/>
              </p:cNvGrpSpPr>
              <p:nvPr/>
            </p:nvGrpSpPr>
            <p:grpSpPr bwMode="auto">
              <a:xfrm>
                <a:off x="3337066" y="3106882"/>
                <a:ext cx="220263" cy="217954"/>
                <a:chOff x="456945" y="3832241"/>
                <a:chExt cx="192493" cy="190474"/>
              </a:xfrm>
            </p:grpSpPr>
            <p:sp>
              <p:nvSpPr>
                <p:cNvPr id="450" name="Freeform 224"/>
                <p:cNvSpPr>
                  <a:spLocks/>
                </p:cNvSpPr>
                <p:nvPr/>
              </p:nvSpPr>
              <p:spPr bwMode="auto">
                <a:xfrm>
                  <a:off x="456945" y="3832241"/>
                  <a:ext cx="192493" cy="190474"/>
                </a:xfrm>
                <a:custGeom>
                  <a:avLst/>
                  <a:gdLst>
                    <a:gd name="T0" fmla="*/ 121 w 121"/>
                    <a:gd name="T1" fmla="*/ 60 h 120"/>
                    <a:gd name="T2" fmla="*/ 121 w 121"/>
                    <a:gd name="T3" fmla="*/ 60 h 120"/>
                    <a:gd name="T4" fmla="*/ 119 w 121"/>
                    <a:gd name="T5" fmla="*/ 73 h 120"/>
                    <a:gd name="T6" fmla="*/ 116 w 121"/>
                    <a:gd name="T7" fmla="*/ 84 h 120"/>
                    <a:gd name="T8" fmla="*/ 111 w 121"/>
                    <a:gd name="T9" fmla="*/ 94 h 120"/>
                    <a:gd name="T10" fmla="*/ 103 w 121"/>
                    <a:gd name="T11" fmla="*/ 103 h 120"/>
                    <a:gd name="T12" fmla="*/ 94 w 121"/>
                    <a:gd name="T13" fmla="*/ 110 h 120"/>
                    <a:gd name="T14" fmla="*/ 84 w 121"/>
                    <a:gd name="T15" fmla="*/ 115 h 120"/>
                    <a:gd name="T16" fmla="*/ 73 w 121"/>
                    <a:gd name="T17" fmla="*/ 119 h 120"/>
                    <a:gd name="T18" fmla="*/ 60 w 121"/>
                    <a:gd name="T19" fmla="*/ 120 h 120"/>
                    <a:gd name="T20" fmla="*/ 60 w 121"/>
                    <a:gd name="T21" fmla="*/ 120 h 120"/>
                    <a:gd name="T22" fmla="*/ 49 w 121"/>
                    <a:gd name="T23" fmla="*/ 119 h 120"/>
                    <a:gd name="T24" fmla="*/ 38 w 121"/>
                    <a:gd name="T25" fmla="*/ 115 h 120"/>
                    <a:gd name="T26" fmla="*/ 27 w 121"/>
                    <a:gd name="T27" fmla="*/ 110 h 120"/>
                    <a:gd name="T28" fmla="*/ 18 w 121"/>
                    <a:gd name="T29" fmla="*/ 103 h 120"/>
                    <a:gd name="T30" fmla="*/ 10 w 121"/>
                    <a:gd name="T31" fmla="*/ 94 h 120"/>
                    <a:gd name="T32" fmla="*/ 5 w 121"/>
                    <a:gd name="T33" fmla="*/ 84 h 120"/>
                    <a:gd name="T34" fmla="*/ 2 w 121"/>
                    <a:gd name="T35" fmla="*/ 73 h 120"/>
                    <a:gd name="T36" fmla="*/ 0 w 121"/>
                    <a:gd name="T37" fmla="*/ 60 h 120"/>
                    <a:gd name="T38" fmla="*/ 0 w 121"/>
                    <a:gd name="T39" fmla="*/ 60 h 120"/>
                    <a:gd name="T40" fmla="*/ 2 w 121"/>
                    <a:gd name="T41" fmla="*/ 48 h 120"/>
                    <a:gd name="T42" fmla="*/ 5 w 121"/>
                    <a:gd name="T43" fmla="*/ 36 h 120"/>
                    <a:gd name="T44" fmla="*/ 10 w 121"/>
                    <a:gd name="T45" fmla="*/ 26 h 120"/>
                    <a:gd name="T46" fmla="*/ 18 w 121"/>
                    <a:gd name="T47" fmla="*/ 18 h 120"/>
                    <a:gd name="T48" fmla="*/ 27 w 121"/>
                    <a:gd name="T49" fmla="*/ 10 h 120"/>
                    <a:gd name="T50" fmla="*/ 38 w 121"/>
                    <a:gd name="T51" fmla="*/ 5 h 120"/>
                    <a:gd name="T52" fmla="*/ 49 w 121"/>
                    <a:gd name="T53" fmla="*/ 1 h 120"/>
                    <a:gd name="T54" fmla="*/ 60 w 121"/>
                    <a:gd name="T55" fmla="*/ 0 h 120"/>
                    <a:gd name="T56" fmla="*/ 60 w 121"/>
                    <a:gd name="T57" fmla="*/ 0 h 120"/>
                    <a:gd name="T58" fmla="*/ 73 w 121"/>
                    <a:gd name="T59" fmla="*/ 1 h 120"/>
                    <a:gd name="T60" fmla="*/ 84 w 121"/>
                    <a:gd name="T61" fmla="*/ 5 h 120"/>
                    <a:gd name="T62" fmla="*/ 94 w 121"/>
                    <a:gd name="T63" fmla="*/ 10 h 120"/>
                    <a:gd name="T64" fmla="*/ 103 w 121"/>
                    <a:gd name="T65" fmla="*/ 18 h 120"/>
                    <a:gd name="T66" fmla="*/ 111 w 121"/>
                    <a:gd name="T67" fmla="*/ 26 h 120"/>
                    <a:gd name="T68" fmla="*/ 116 w 121"/>
                    <a:gd name="T69" fmla="*/ 36 h 120"/>
                    <a:gd name="T70" fmla="*/ 119 w 121"/>
                    <a:gd name="T71" fmla="*/ 48 h 120"/>
                    <a:gd name="T72" fmla="*/ 121 w 121"/>
                    <a:gd name="T73" fmla="*/ 60 h 120"/>
                    <a:gd name="T74" fmla="*/ 121 w 121"/>
                    <a:gd name="T75" fmla="*/ 60 h 1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121" h="120">
                      <a:moveTo>
                        <a:pt x="121" y="60"/>
                      </a:moveTo>
                      <a:lnTo>
                        <a:pt x="121" y="60"/>
                      </a:lnTo>
                      <a:lnTo>
                        <a:pt x="119" y="73"/>
                      </a:lnTo>
                      <a:lnTo>
                        <a:pt x="116" y="84"/>
                      </a:lnTo>
                      <a:lnTo>
                        <a:pt x="111" y="94"/>
                      </a:lnTo>
                      <a:lnTo>
                        <a:pt x="103" y="103"/>
                      </a:lnTo>
                      <a:lnTo>
                        <a:pt x="94" y="110"/>
                      </a:lnTo>
                      <a:lnTo>
                        <a:pt x="84" y="115"/>
                      </a:lnTo>
                      <a:lnTo>
                        <a:pt x="73" y="119"/>
                      </a:lnTo>
                      <a:lnTo>
                        <a:pt x="60" y="120"/>
                      </a:lnTo>
                      <a:lnTo>
                        <a:pt x="60" y="120"/>
                      </a:lnTo>
                      <a:lnTo>
                        <a:pt x="49" y="119"/>
                      </a:lnTo>
                      <a:lnTo>
                        <a:pt x="38" y="115"/>
                      </a:lnTo>
                      <a:lnTo>
                        <a:pt x="27" y="110"/>
                      </a:lnTo>
                      <a:lnTo>
                        <a:pt x="18" y="103"/>
                      </a:lnTo>
                      <a:lnTo>
                        <a:pt x="10" y="94"/>
                      </a:lnTo>
                      <a:lnTo>
                        <a:pt x="5" y="84"/>
                      </a:lnTo>
                      <a:lnTo>
                        <a:pt x="2" y="73"/>
                      </a:lnTo>
                      <a:lnTo>
                        <a:pt x="0" y="60"/>
                      </a:lnTo>
                      <a:lnTo>
                        <a:pt x="0" y="60"/>
                      </a:lnTo>
                      <a:lnTo>
                        <a:pt x="2" y="48"/>
                      </a:lnTo>
                      <a:lnTo>
                        <a:pt x="5" y="36"/>
                      </a:lnTo>
                      <a:lnTo>
                        <a:pt x="10" y="26"/>
                      </a:lnTo>
                      <a:lnTo>
                        <a:pt x="18" y="18"/>
                      </a:lnTo>
                      <a:lnTo>
                        <a:pt x="27" y="10"/>
                      </a:lnTo>
                      <a:lnTo>
                        <a:pt x="38" y="5"/>
                      </a:lnTo>
                      <a:lnTo>
                        <a:pt x="49" y="1"/>
                      </a:lnTo>
                      <a:lnTo>
                        <a:pt x="60" y="0"/>
                      </a:lnTo>
                      <a:lnTo>
                        <a:pt x="60" y="0"/>
                      </a:lnTo>
                      <a:lnTo>
                        <a:pt x="73" y="1"/>
                      </a:lnTo>
                      <a:lnTo>
                        <a:pt x="84" y="5"/>
                      </a:lnTo>
                      <a:lnTo>
                        <a:pt x="94" y="10"/>
                      </a:lnTo>
                      <a:lnTo>
                        <a:pt x="103" y="18"/>
                      </a:lnTo>
                      <a:lnTo>
                        <a:pt x="111" y="26"/>
                      </a:lnTo>
                      <a:lnTo>
                        <a:pt x="116" y="36"/>
                      </a:lnTo>
                      <a:lnTo>
                        <a:pt x="119" y="48"/>
                      </a:lnTo>
                      <a:lnTo>
                        <a:pt x="121" y="60"/>
                      </a:lnTo>
                      <a:lnTo>
                        <a:pt x="121" y="60"/>
                      </a:lnTo>
                      <a:close/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121920" tIns="60960" rIns="121920" bIns="60960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Book Antiqua" panose="02040602050305030304" pitchFamily="18" charset="0"/>
                    <a:cs typeface="+mn-cs"/>
                  </a:endParaRPr>
                </a:p>
              </p:txBody>
            </p:sp>
            <p:sp>
              <p:nvSpPr>
                <p:cNvPr id="52242" name="Freeform 225"/>
                <p:cNvSpPr>
                  <a:spLocks/>
                </p:cNvSpPr>
                <p:nvPr/>
              </p:nvSpPr>
              <p:spPr bwMode="auto">
                <a:xfrm>
                  <a:off x="495044" y="3894126"/>
                  <a:ext cx="14288" cy="79375"/>
                </a:xfrm>
                <a:custGeom>
                  <a:avLst/>
                  <a:gdLst>
                    <a:gd name="T0" fmla="*/ 12700 w 9"/>
                    <a:gd name="T1" fmla="*/ 69850 h 50"/>
                    <a:gd name="T2" fmla="*/ 12700 w 9"/>
                    <a:gd name="T3" fmla="*/ 7938 h 50"/>
                    <a:gd name="T4" fmla="*/ 12700 w 9"/>
                    <a:gd name="T5" fmla="*/ 7938 h 50"/>
                    <a:gd name="T6" fmla="*/ 14288 w 9"/>
                    <a:gd name="T7" fmla="*/ 0 h 50"/>
                    <a:gd name="T8" fmla="*/ 14288 w 9"/>
                    <a:gd name="T9" fmla="*/ 0 h 50"/>
                    <a:gd name="T10" fmla="*/ 7938 w 9"/>
                    <a:gd name="T11" fmla="*/ 1588 h 50"/>
                    <a:gd name="T12" fmla="*/ 4763 w 9"/>
                    <a:gd name="T13" fmla="*/ 6350 h 50"/>
                    <a:gd name="T14" fmla="*/ 1588 w 9"/>
                    <a:gd name="T15" fmla="*/ 11113 h 50"/>
                    <a:gd name="T16" fmla="*/ 0 w 9"/>
                    <a:gd name="T17" fmla="*/ 17463 h 50"/>
                    <a:gd name="T18" fmla="*/ 0 w 9"/>
                    <a:gd name="T19" fmla="*/ 58738 h 50"/>
                    <a:gd name="T20" fmla="*/ 0 w 9"/>
                    <a:gd name="T21" fmla="*/ 58738 h 50"/>
                    <a:gd name="T22" fmla="*/ 1588 w 9"/>
                    <a:gd name="T23" fmla="*/ 65088 h 50"/>
                    <a:gd name="T24" fmla="*/ 4763 w 9"/>
                    <a:gd name="T25" fmla="*/ 71438 h 50"/>
                    <a:gd name="T26" fmla="*/ 7938 w 9"/>
                    <a:gd name="T27" fmla="*/ 74613 h 50"/>
                    <a:gd name="T28" fmla="*/ 14288 w 9"/>
                    <a:gd name="T29" fmla="*/ 79375 h 50"/>
                    <a:gd name="T30" fmla="*/ 14288 w 9"/>
                    <a:gd name="T31" fmla="*/ 79375 h 50"/>
                    <a:gd name="T32" fmla="*/ 12700 w 9"/>
                    <a:gd name="T33" fmla="*/ 69850 h 50"/>
                    <a:gd name="T34" fmla="*/ 12700 w 9"/>
                    <a:gd name="T35" fmla="*/ 69850 h 5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9" h="50">
                      <a:moveTo>
                        <a:pt x="8" y="44"/>
                      </a:moveTo>
                      <a:lnTo>
                        <a:pt x="8" y="5"/>
                      </a:lnTo>
                      <a:lnTo>
                        <a:pt x="9" y="0"/>
                      </a:lnTo>
                      <a:lnTo>
                        <a:pt x="5" y="1"/>
                      </a:lnTo>
                      <a:lnTo>
                        <a:pt x="3" y="4"/>
                      </a:lnTo>
                      <a:lnTo>
                        <a:pt x="1" y="7"/>
                      </a:lnTo>
                      <a:lnTo>
                        <a:pt x="0" y="11"/>
                      </a:lnTo>
                      <a:lnTo>
                        <a:pt x="0" y="37"/>
                      </a:lnTo>
                      <a:lnTo>
                        <a:pt x="1" y="41"/>
                      </a:lnTo>
                      <a:lnTo>
                        <a:pt x="3" y="45"/>
                      </a:lnTo>
                      <a:lnTo>
                        <a:pt x="5" y="47"/>
                      </a:lnTo>
                      <a:lnTo>
                        <a:pt x="9" y="50"/>
                      </a:lnTo>
                      <a:lnTo>
                        <a:pt x="8" y="44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121920" tIns="60960" rIns="121920" bIns="60960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Book Antiqua" panose="02040602050305030304" pitchFamily="18" charset="0"/>
                    <a:cs typeface="+mn-cs"/>
                  </a:endParaRPr>
                </a:p>
              </p:txBody>
            </p:sp>
            <p:sp>
              <p:nvSpPr>
                <p:cNvPr id="52243" name="Freeform 226"/>
                <p:cNvSpPr>
                  <a:spLocks noEditPoints="1"/>
                </p:cNvSpPr>
                <p:nvPr/>
              </p:nvSpPr>
              <p:spPr bwMode="auto">
                <a:xfrm>
                  <a:off x="512507" y="3886189"/>
                  <a:ext cx="34925" cy="93663"/>
                </a:xfrm>
                <a:custGeom>
                  <a:avLst/>
                  <a:gdLst>
                    <a:gd name="T0" fmla="*/ 19050 w 22"/>
                    <a:gd name="T1" fmla="*/ 0 h 59"/>
                    <a:gd name="T2" fmla="*/ 19050 w 22"/>
                    <a:gd name="T3" fmla="*/ 0 h 59"/>
                    <a:gd name="T4" fmla="*/ 11113 w 22"/>
                    <a:gd name="T5" fmla="*/ 0 h 59"/>
                    <a:gd name="T6" fmla="*/ 4763 w 22"/>
                    <a:gd name="T7" fmla="*/ 3175 h 59"/>
                    <a:gd name="T8" fmla="*/ 3175 w 22"/>
                    <a:gd name="T9" fmla="*/ 9525 h 59"/>
                    <a:gd name="T10" fmla="*/ 0 w 22"/>
                    <a:gd name="T11" fmla="*/ 15875 h 59"/>
                    <a:gd name="T12" fmla="*/ 0 w 22"/>
                    <a:gd name="T13" fmla="*/ 77788 h 59"/>
                    <a:gd name="T14" fmla="*/ 0 w 22"/>
                    <a:gd name="T15" fmla="*/ 77788 h 59"/>
                    <a:gd name="T16" fmla="*/ 3175 w 22"/>
                    <a:gd name="T17" fmla="*/ 82550 h 59"/>
                    <a:gd name="T18" fmla="*/ 4763 w 22"/>
                    <a:gd name="T19" fmla="*/ 88900 h 59"/>
                    <a:gd name="T20" fmla="*/ 11113 w 22"/>
                    <a:gd name="T21" fmla="*/ 93663 h 59"/>
                    <a:gd name="T22" fmla="*/ 19050 w 22"/>
                    <a:gd name="T23" fmla="*/ 93663 h 59"/>
                    <a:gd name="T24" fmla="*/ 19050 w 22"/>
                    <a:gd name="T25" fmla="*/ 93663 h 59"/>
                    <a:gd name="T26" fmla="*/ 23813 w 22"/>
                    <a:gd name="T27" fmla="*/ 93663 h 59"/>
                    <a:gd name="T28" fmla="*/ 30163 w 22"/>
                    <a:gd name="T29" fmla="*/ 88900 h 59"/>
                    <a:gd name="T30" fmla="*/ 34925 w 22"/>
                    <a:gd name="T31" fmla="*/ 82550 h 59"/>
                    <a:gd name="T32" fmla="*/ 34925 w 22"/>
                    <a:gd name="T33" fmla="*/ 77788 h 59"/>
                    <a:gd name="T34" fmla="*/ 34925 w 22"/>
                    <a:gd name="T35" fmla="*/ 15875 h 59"/>
                    <a:gd name="T36" fmla="*/ 34925 w 22"/>
                    <a:gd name="T37" fmla="*/ 15875 h 59"/>
                    <a:gd name="T38" fmla="*/ 34925 w 22"/>
                    <a:gd name="T39" fmla="*/ 9525 h 59"/>
                    <a:gd name="T40" fmla="*/ 30163 w 22"/>
                    <a:gd name="T41" fmla="*/ 3175 h 59"/>
                    <a:gd name="T42" fmla="*/ 23813 w 22"/>
                    <a:gd name="T43" fmla="*/ 0 h 59"/>
                    <a:gd name="T44" fmla="*/ 19050 w 22"/>
                    <a:gd name="T45" fmla="*/ 0 h 59"/>
                    <a:gd name="T46" fmla="*/ 19050 w 22"/>
                    <a:gd name="T47" fmla="*/ 0 h 59"/>
                    <a:gd name="T48" fmla="*/ 19050 w 22"/>
                    <a:gd name="T49" fmla="*/ 88900 h 59"/>
                    <a:gd name="T50" fmla="*/ 19050 w 22"/>
                    <a:gd name="T51" fmla="*/ 88900 h 59"/>
                    <a:gd name="T52" fmla="*/ 14288 w 22"/>
                    <a:gd name="T53" fmla="*/ 87313 h 59"/>
                    <a:gd name="T54" fmla="*/ 11113 w 22"/>
                    <a:gd name="T55" fmla="*/ 85725 h 59"/>
                    <a:gd name="T56" fmla="*/ 7938 w 22"/>
                    <a:gd name="T57" fmla="*/ 80963 h 59"/>
                    <a:gd name="T58" fmla="*/ 6350 w 22"/>
                    <a:gd name="T59" fmla="*/ 77788 h 59"/>
                    <a:gd name="T60" fmla="*/ 6350 w 22"/>
                    <a:gd name="T61" fmla="*/ 15875 h 59"/>
                    <a:gd name="T62" fmla="*/ 6350 w 22"/>
                    <a:gd name="T63" fmla="*/ 15875 h 59"/>
                    <a:gd name="T64" fmla="*/ 7938 w 22"/>
                    <a:gd name="T65" fmla="*/ 9525 h 59"/>
                    <a:gd name="T66" fmla="*/ 12700 w 22"/>
                    <a:gd name="T67" fmla="*/ 6350 h 59"/>
                    <a:gd name="T68" fmla="*/ 12700 w 22"/>
                    <a:gd name="T69" fmla="*/ 74613 h 59"/>
                    <a:gd name="T70" fmla="*/ 12700 w 22"/>
                    <a:gd name="T71" fmla="*/ 74613 h 59"/>
                    <a:gd name="T72" fmla="*/ 12700 w 22"/>
                    <a:gd name="T73" fmla="*/ 79375 h 59"/>
                    <a:gd name="T74" fmla="*/ 14288 w 22"/>
                    <a:gd name="T75" fmla="*/ 82550 h 59"/>
                    <a:gd name="T76" fmla="*/ 15875 w 22"/>
                    <a:gd name="T77" fmla="*/ 85725 h 59"/>
                    <a:gd name="T78" fmla="*/ 20638 w 22"/>
                    <a:gd name="T79" fmla="*/ 87313 h 59"/>
                    <a:gd name="T80" fmla="*/ 20638 w 22"/>
                    <a:gd name="T81" fmla="*/ 87313 h 59"/>
                    <a:gd name="T82" fmla="*/ 19050 w 22"/>
                    <a:gd name="T83" fmla="*/ 88900 h 59"/>
                    <a:gd name="T84" fmla="*/ 19050 w 22"/>
                    <a:gd name="T85" fmla="*/ 88900 h 59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22" h="59">
                      <a:moveTo>
                        <a:pt x="12" y="0"/>
                      </a:moveTo>
                      <a:lnTo>
                        <a:pt x="12" y="0"/>
                      </a:lnTo>
                      <a:lnTo>
                        <a:pt x="7" y="0"/>
                      </a:lnTo>
                      <a:lnTo>
                        <a:pt x="3" y="2"/>
                      </a:lnTo>
                      <a:lnTo>
                        <a:pt x="2" y="6"/>
                      </a:lnTo>
                      <a:lnTo>
                        <a:pt x="0" y="10"/>
                      </a:lnTo>
                      <a:lnTo>
                        <a:pt x="0" y="49"/>
                      </a:lnTo>
                      <a:lnTo>
                        <a:pt x="2" y="52"/>
                      </a:lnTo>
                      <a:lnTo>
                        <a:pt x="3" y="56"/>
                      </a:lnTo>
                      <a:lnTo>
                        <a:pt x="7" y="59"/>
                      </a:lnTo>
                      <a:lnTo>
                        <a:pt x="12" y="59"/>
                      </a:lnTo>
                      <a:lnTo>
                        <a:pt x="15" y="59"/>
                      </a:lnTo>
                      <a:lnTo>
                        <a:pt x="19" y="56"/>
                      </a:lnTo>
                      <a:lnTo>
                        <a:pt x="22" y="52"/>
                      </a:lnTo>
                      <a:lnTo>
                        <a:pt x="22" y="49"/>
                      </a:lnTo>
                      <a:lnTo>
                        <a:pt x="22" y="10"/>
                      </a:lnTo>
                      <a:lnTo>
                        <a:pt x="22" y="6"/>
                      </a:lnTo>
                      <a:lnTo>
                        <a:pt x="19" y="2"/>
                      </a:lnTo>
                      <a:lnTo>
                        <a:pt x="15" y="0"/>
                      </a:lnTo>
                      <a:lnTo>
                        <a:pt x="12" y="0"/>
                      </a:lnTo>
                      <a:close/>
                      <a:moveTo>
                        <a:pt x="12" y="56"/>
                      </a:moveTo>
                      <a:lnTo>
                        <a:pt x="12" y="56"/>
                      </a:lnTo>
                      <a:lnTo>
                        <a:pt x="9" y="55"/>
                      </a:lnTo>
                      <a:lnTo>
                        <a:pt x="7" y="54"/>
                      </a:lnTo>
                      <a:lnTo>
                        <a:pt x="5" y="51"/>
                      </a:lnTo>
                      <a:lnTo>
                        <a:pt x="4" y="49"/>
                      </a:lnTo>
                      <a:lnTo>
                        <a:pt x="4" y="10"/>
                      </a:lnTo>
                      <a:lnTo>
                        <a:pt x="5" y="6"/>
                      </a:lnTo>
                      <a:lnTo>
                        <a:pt x="8" y="4"/>
                      </a:lnTo>
                      <a:lnTo>
                        <a:pt x="8" y="47"/>
                      </a:lnTo>
                      <a:lnTo>
                        <a:pt x="8" y="50"/>
                      </a:lnTo>
                      <a:lnTo>
                        <a:pt x="9" y="52"/>
                      </a:lnTo>
                      <a:lnTo>
                        <a:pt x="10" y="54"/>
                      </a:lnTo>
                      <a:lnTo>
                        <a:pt x="13" y="55"/>
                      </a:lnTo>
                      <a:lnTo>
                        <a:pt x="12" y="5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121920" tIns="60960" rIns="121920" bIns="60960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Book Antiqua" panose="02040602050305030304" pitchFamily="18" charset="0"/>
                    <a:cs typeface="+mn-cs"/>
                  </a:endParaRPr>
                </a:p>
              </p:txBody>
            </p:sp>
            <p:sp>
              <p:nvSpPr>
                <p:cNvPr id="52244" name="Freeform 227"/>
                <p:cNvSpPr>
                  <a:spLocks noEditPoints="1"/>
                </p:cNvSpPr>
                <p:nvPr/>
              </p:nvSpPr>
              <p:spPr bwMode="auto">
                <a:xfrm>
                  <a:off x="550607" y="3892540"/>
                  <a:ext cx="76200" cy="80963"/>
                </a:xfrm>
                <a:custGeom>
                  <a:avLst/>
                  <a:gdLst>
                    <a:gd name="T0" fmla="*/ 0 w 48"/>
                    <a:gd name="T1" fmla="*/ 0 h 51"/>
                    <a:gd name="T2" fmla="*/ 1588 w 48"/>
                    <a:gd name="T3" fmla="*/ 71438 h 51"/>
                    <a:gd name="T4" fmla="*/ 0 w 48"/>
                    <a:gd name="T5" fmla="*/ 80963 h 51"/>
                    <a:gd name="T6" fmla="*/ 63500 w 48"/>
                    <a:gd name="T7" fmla="*/ 79375 h 51"/>
                    <a:gd name="T8" fmla="*/ 76200 w 48"/>
                    <a:gd name="T9" fmla="*/ 60325 h 51"/>
                    <a:gd name="T10" fmla="*/ 74613 w 48"/>
                    <a:gd name="T11" fmla="*/ 11113 h 51"/>
                    <a:gd name="T12" fmla="*/ 55563 w 48"/>
                    <a:gd name="T13" fmla="*/ 0 h 51"/>
                    <a:gd name="T14" fmla="*/ 52388 w 48"/>
                    <a:gd name="T15" fmla="*/ 9525 h 51"/>
                    <a:gd name="T16" fmla="*/ 58738 w 48"/>
                    <a:gd name="T17" fmla="*/ 15875 h 51"/>
                    <a:gd name="T18" fmla="*/ 52388 w 48"/>
                    <a:gd name="T19" fmla="*/ 20638 h 51"/>
                    <a:gd name="T20" fmla="*/ 14288 w 48"/>
                    <a:gd name="T21" fmla="*/ 19050 h 51"/>
                    <a:gd name="T22" fmla="*/ 14288 w 48"/>
                    <a:gd name="T23" fmla="*/ 11113 h 51"/>
                    <a:gd name="T24" fmla="*/ 52388 w 48"/>
                    <a:gd name="T25" fmla="*/ 39688 h 51"/>
                    <a:gd name="T26" fmla="*/ 46038 w 48"/>
                    <a:gd name="T27" fmla="*/ 33338 h 51"/>
                    <a:gd name="T28" fmla="*/ 52388 w 48"/>
                    <a:gd name="T29" fmla="*/ 26988 h 51"/>
                    <a:gd name="T30" fmla="*/ 58738 w 48"/>
                    <a:gd name="T31" fmla="*/ 33338 h 51"/>
                    <a:gd name="T32" fmla="*/ 52388 w 48"/>
                    <a:gd name="T33" fmla="*/ 39688 h 51"/>
                    <a:gd name="T34" fmla="*/ 58738 w 48"/>
                    <a:gd name="T35" fmla="*/ 49213 h 51"/>
                    <a:gd name="T36" fmla="*/ 52388 w 48"/>
                    <a:gd name="T37" fmla="*/ 55563 h 51"/>
                    <a:gd name="T38" fmla="*/ 46038 w 48"/>
                    <a:gd name="T39" fmla="*/ 49213 h 51"/>
                    <a:gd name="T40" fmla="*/ 52388 w 48"/>
                    <a:gd name="T41" fmla="*/ 42863 h 51"/>
                    <a:gd name="T42" fmla="*/ 58738 w 48"/>
                    <a:gd name="T43" fmla="*/ 49213 h 51"/>
                    <a:gd name="T44" fmla="*/ 14288 w 48"/>
                    <a:gd name="T45" fmla="*/ 68263 h 51"/>
                    <a:gd name="T46" fmla="*/ 14288 w 48"/>
                    <a:gd name="T47" fmla="*/ 58738 h 51"/>
                    <a:gd name="T48" fmla="*/ 22225 w 48"/>
                    <a:gd name="T49" fmla="*/ 58738 h 51"/>
                    <a:gd name="T50" fmla="*/ 22225 w 48"/>
                    <a:gd name="T51" fmla="*/ 68263 h 51"/>
                    <a:gd name="T52" fmla="*/ 17463 w 48"/>
                    <a:gd name="T53" fmla="*/ 55563 h 51"/>
                    <a:gd name="T54" fmla="*/ 12700 w 48"/>
                    <a:gd name="T55" fmla="*/ 49213 h 51"/>
                    <a:gd name="T56" fmla="*/ 17463 w 48"/>
                    <a:gd name="T57" fmla="*/ 42863 h 51"/>
                    <a:gd name="T58" fmla="*/ 23813 w 48"/>
                    <a:gd name="T59" fmla="*/ 49213 h 51"/>
                    <a:gd name="T60" fmla="*/ 17463 w 48"/>
                    <a:gd name="T61" fmla="*/ 55563 h 51"/>
                    <a:gd name="T62" fmla="*/ 17463 w 48"/>
                    <a:gd name="T63" fmla="*/ 39688 h 51"/>
                    <a:gd name="T64" fmla="*/ 12700 w 48"/>
                    <a:gd name="T65" fmla="*/ 33338 h 51"/>
                    <a:gd name="T66" fmla="*/ 17463 w 48"/>
                    <a:gd name="T67" fmla="*/ 26988 h 51"/>
                    <a:gd name="T68" fmla="*/ 23813 w 48"/>
                    <a:gd name="T69" fmla="*/ 33338 h 51"/>
                    <a:gd name="T70" fmla="*/ 17463 w 48"/>
                    <a:gd name="T71" fmla="*/ 39688 h 51"/>
                    <a:gd name="T72" fmla="*/ 30163 w 48"/>
                    <a:gd name="T73" fmla="*/ 68263 h 51"/>
                    <a:gd name="T74" fmla="*/ 30163 w 48"/>
                    <a:gd name="T75" fmla="*/ 58738 h 51"/>
                    <a:gd name="T76" fmla="*/ 39688 w 48"/>
                    <a:gd name="T77" fmla="*/ 58738 h 51"/>
                    <a:gd name="T78" fmla="*/ 39688 w 48"/>
                    <a:gd name="T79" fmla="*/ 68263 h 51"/>
                    <a:gd name="T80" fmla="*/ 34925 w 48"/>
                    <a:gd name="T81" fmla="*/ 55563 h 51"/>
                    <a:gd name="T82" fmla="*/ 28575 w 48"/>
                    <a:gd name="T83" fmla="*/ 49213 h 51"/>
                    <a:gd name="T84" fmla="*/ 34925 w 48"/>
                    <a:gd name="T85" fmla="*/ 42863 h 51"/>
                    <a:gd name="T86" fmla="*/ 39688 w 48"/>
                    <a:gd name="T87" fmla="*/ 49213 h 51"/>
                    <a:gd name="T88" fmla="*/ 34925 w 48"/>
                    <a:gd name="T89" fmla="*/ 55563 h 51"/>
                    <a:gd name="T90" fmla="*/ 34925 w 48"/>
                    <a:gd name="T91" fmla="*/ 39688 h 51"/>
                    <a:gd name="T92" fmla="*/ 28575 w 48"/>
                    <a:gd name="T93" fmla="*/ 33338 h 51"/>
                    <a:gd name="T94" fmla="*/ 34925 w 48"/>
                    <a:gd name="T95" fmla="*/ 26988 h 51"/>
                    <a:gd name="T96" fmla="*/ 39688 w 48"/>
                    <a:gd name="T97" fmla="*/ 33338 h 51"/>
                    <a:gd name="T98" fmla="*/ 34925 w 48"/>
                    <a:gd name="T99" fmla="*/ 39688 h 51"/>
                    <a:gd name="T100" fmla="*/ 47625 w 48"/>
                    <a:gd name="T101" fmla="*/ 58738 h 51"/>
                    <a:gd name="T102" fmla="*/ 55563 w 48"/>
                    <a:gd name="T103" fmla="*/ 58738 h 51"/>
                    <a:gd name="T104" fmla="*/ 55563 w 48"/>
                    <a:gd name="T105" fmla="*/ 68263 h 51"/>
                    <a:gd name="T106" fmla="*/ 47625 w 48"/>
                    <a:gd name="T107" fmla="*/ 68263 h 51"/>
                    <a:gd name="T108" fmla="*/ 71438 w 48"/>
                    <a:gd name="T109" fmla="*/ 63500 h 51"/>
                    <a:gd name="T110" fmla="*/ 68263 w 48"/>
                    <a:gd name="T111" fmla="*/ 73025 h 51"/>
                    <a:gd name="T112" fmla="*/ 52388 w 48"/>
                    <a:gd name="T113" fmla="*/ 79375 h 51"/>
                    <a:gd name="T114" fmla="*/ 63500 w 48"/>
                    <a:gd name="T115" fmla="*/ 73025 h 51"/>
                    <a:gd name="T116" fmla="*/ 68263 w 48"/>
                    <a:gd name="T117" fmla="*/ 12700 h 51"/>
                    <a:gd name="T118" fmla="*/ 68263 w 48"/>
                    <a:gd name="T119" fmla="*/ 7938 h 51"/>
                    <a:gd name="T120" fmla="*/ 71438 w 48"/>
                    <a:gd name="T121" fmla="*/ 63500 h 51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48" h="51">
                      <a:moveTo>
                        <a:pt x="35" y="0"/>
                      </a:moveTo>
                      <a:lnTo>
                        <a:pt x="0" y="0"/>
                      </a:lnTo>
                      <a:lnTo>
                        <a:pt x="1" y="3"/>
                      </a:lnTo>
                      <a:lnTo>
                        <a:pt x="1" y="6"/>
                      </a:lnTo>
                      <a:lnTo>
                        <a:pt x="1" y="45"/>
                      </a:lnTo>
                      <a:lnTo>
                        <a:pt x="1" y="47"/>
                      </a:lnTo>
                      <a:lnTo>
                        <a:pt x="0" y="51"/>
                      </a:lnTo>
                      <a:lnTo>
                        <a:pt x="35" y="51"/>
                      </a:lnTo>
                      <a:lnTo>
                        <a:pt x="40" y="50"/>
                      </a:lnTo>
                      <a:lnTo>
                        <a:pt x="44" y="47"/>
                      </a:lnTo>
                      <a:lnTo>
                        <a:pt x="47" y="43"/>
                      </a:lnTo>
                      <a:lnTo>
                        <a:pt x="48" y="38"/>
                      </a:lnTo>
                      <a:lnTo>
                        <a:pt x="48" y="12"/>
                      </a:lnTo>
                      <a:lnTo>
                        <a:pt x="47" y="7"/>
                      </a:lnTo>
                      <a:lnTo>
                        <a:pt x="44" y="3"/>
                      </a:lnTo>
                      <a:lnTo>
                        <a:pt x="40" y="1"/>
                      </a:lnTo>
                      <a:lnTo>
                        <a:pt x="35" y="0"/>
                      </a:lnTo>
                      <a:close/>
                      <a:moveTo>
                        <a:pt x="11" y="6"/>
                      </a:moveTo>
                      <a:lnTo>
                        <a:pt x="33" y="6"/>
                      </a:lnTo>
                      <a:lnTo>
                        <a:pt x="35" y="7"/>
                      </a:lnTo>
                      <a:lnTo>
                        <a:pt x="37" y="10"/>
                      </a:lnTo>
                      <a:lnTo>
                        <a:pt x="35" y="12"/>
                      </a:lnTo>
                      <a:lnTo>
                        <a:pt x="33" y="13"/>
                      </a:lnTo>
                      <a:lnTo>
                        <a:pt x="11" y="13"/>
                      </a:lnTo>
                      <a:lnTo>
                        <a:pt x="9" y="12"/>
                      </a:lnTo>
                      <a:lnTo>
                        <a:pt x="8" y="10"/>
                      </a:lnTo>
                      <a:lnTo>
                        <a:pt x="9" y="7"/>
                      </a:lnTo>
                      <a:lnTo>
                        <a:pt x="11" y="6"/>
                      </a:lnTo>
                      <a:close/>
                      <a:moveTo>
                        <a:pt x="33" y="25"/>
                      </a:moveTo>
                      <a:lnTo>
                        <a:pt x="33" y="25"/>
                      </a:lnTo>
                      <a:lnTo>
                        <a:pt x="30" y="23"/>
                      </a:lnTo>
                      <a:lnTo>
                        <a:pt x="29" y="21"/>
                      </a:lnTo>
                      <a:lnTo>
                        <a:pt x="30" y="18"/>
                      </a:lnTo>
                      <a:lnTo>
                        <a:pt x="33" y="17"/>
                      </a:lnTo>
                      <a:lnTo>
                        <a:pt x="35" y="18"/>
                      </a:lnTo>
                      <a:lnTo>
                        <a:pt x="37" y="21"/>
                      </a:lnTo>
                      <a:lnTo>
                        <a:pt x="35" y="23"/>
                      </a:lnTo>
                      <a:lnTo>
                        <a:pt x="33" y="25"/>
                      </a:lnTo>
                      <a:close/>
                      <a:moveTo>
                        <a:pt x="37" y="31"/>
                      </a:moveTo>
                      <a:lnTo>
                        <a:pt x="37" y="31"/>
                      </a:lnTo>
                      <a:lnTo>
                        <a:pt x="35" y="33"/>
                      </a:lnTo>
                      <a:lnTo>
                        <a:pt x="33" y="35"/>
                      </a:lnTo>
                      <a:lnTo>
                        <a:pt x="30" y="33"/>
                      </a:lnTo>
                      <a:lnTo>
                        <a:pt x="29" y="31"/>
                      </a:lnTo>
                      <a:lnTo>
                        <a:pt x="30" y="28"/>
                      </a:lnTo>
                      <a:lnTo>
                        <a:pt x="33" y="27"/>
                      </a:lnTo>
                      <a:lnTo>
                        <a:pt x="35" y="28"/>
                      </a:lnTo>
                      <a:lnTo>
                        <a:pt x="37" y="31"/>
                      </a:lnTo>
                      <a:close/>
                      <a:moveTo>
                        <a:pt x="11" y="45"/>
                      </a:moveTo>
                      <a:lnTo>
                        <a:pt x="11" y="45"/>
                      </a:lnTo>
                      <a:lnTo>
                        <a:pt x="9" y="43"/>
                      </a:lnTo>
                      <a:lnTo>
                        <a:pt x="8" y="41"/>
                      </a:lnTo>
                      <a:lnTo>
                        <a:pt x="9" y="37"/>
                      </a:lnTo>
                      <a:lnTo>
                        <a:pt x="11" y="37"/>
                      </a:lnTo>
                      <a:lnTo>
                        <a:pt x="14" y="37"/>
                      </a:lnTo>
                      <a:lnTo>
                        <a:pt x="15" y="41"/>
                      </a:lnTo>
                      <a:lnTo>
                        <a:pt x="14" y="43"/>
                      </a:lnTo>
                      <a:lnTo>
                        <a:pt x="11" y="45"/>
                      </a:lnTo>
                      <a:close/>
                      <a:moveTo>
                        <a:pt x="11" y="35"/>
                      </a:moveTo>
                      <a:lnTo>
                        <a:pt x="11" y="35"/>
                      </a:lnTo>
                      <a:lnTo>
                        <a:pt x="9" y="33"/>
                      </a:lnTo>
                      <a:lnTo>
                        <a:pt x="8" y="31"/>
                      </a:lnTo>
                      <a:lnTo>
                        <a:pt x="9" y="28"/>
                      </a:lnTo>
                      <a:lnTo>
                        <a:pt x="11" y="27"/>
                      </a:lnTo>
                      <a:lnTo>
                        <a:pt x="14" y="28"/>
                      </a:lnTo>
                      <a:lnTo>
                        <a:pt x="15" y="31"/>
                      </a:lnTo>
                      <a:lnTo>
                        <a:pt x="14" y="33"/>
                      </a:lnTo>
                      <a:lnTo>
                        <a:pt x="11" y="35"/>
                      </a:lnTo>
                      <a:close/>
                      <a:moveTo>
                        <a:pt x="11" y="25"/>
                      </a:moveTo>
                      <a:lnTo>
                        <a:pt x="11" y="25"/>
                      </a:lnTo>
                      <a:lnTo>
                        <a:pt x="9" y="23"/>
                      </a:lnTo>
                      <a:lnTo>
                        <a:pt x="8" y="21"/>
                      </a:lnTo>
                      <a:lnTo>
                        <a:pt x="9" y="18"/>
                      </a:lnTo>
                      <a:lnTo>
                        <a:pt x="11" y="17"/>
                      </a:lnTo>
                      <a:lnTo>
                        <a:pt x="14" y="18"/>
                      </a:lnTo>
                      <a:lnTo>
                        <a:pt x="15" y="21"/>
                      </a:lnTo>
                      <a:lnTo>
                        <a:pt x="14" y="23"/>
                      </a:lnTo>
                      <a:lnTo>
                        <a:pt x="11" y="25"/>
                      </a:lnTo>
                      <a:close/>
                      <a:moveTo>
                        <a:pt x="22" y="45"/>
                      </a:moveTo>
                      <a:lnTo>
                        <a:pt x="22" y="45"/>
                      </a:lnTo>
                      <a:lnTo>
                        <a:pt x="19" y="43"/>
                      </a:lnTo>
                      <a:lnTo>
                        <a:pt x="18" y="41"/>
                      </a:lnTo>
                      <a:lnTo>
                        <a:pt x="19" y="37"/>
                      </a:lnTo>
                      <a:lnTo>
                        <a:pt x="22" y="37"/>
                      </a:lnTo>
                      <a:lnTo>
                        <a:pt x="25" y="37"/>
                      </a:lnTo>
                      <a:lnTo>
                        <a:pt x="25" y="41"/>
                      </a:lnTo>
                      <a:lnTo>
                        <a:pt x="25" y="43"/>
                      </a:lnTo>
                      <a:lnTo>
                        <a:pt x="22" y="45"/>
                      </a:lnTo>
                      <a:close/>
                      <a:moveTo>
                        <a:pt x="22" y="35"/>
                      </a:moveTo>
                      <a:lnTo>
                        <a:pt x="22" y="35"/>
                      </a:lnTo>
                      <a:lnTo>
                        <a:pt x="19" y="33"/>
                      </a:lnTo>
                      <a:lnTo>
                        <a:pt x="18" y="31"/>
                      </a:lnTo>
                      <a:lnTo>
                        <a:pt x="19" y="28"/>
                      </a:lnTo>
                      <a:lnTo>
                        <a:pt x="22" y="27"/>
                      </a:lnTo>
                      <a:lnTo>
                        <a:pt x="25" y="28"/>
                      </a:lnTo>
                      <a:lnTo>
                        <a:pt x="25" y="31"/>
                      </a:lnTo>
                      <a:lnTo>
                        <a:pt x="25" y="33"/>
                      </a:lnTo>
                      <a:lnTo>
                        <a:pt x="22" y="35"/>
                      </a:lnTo>
                      <a:close/>
                      <a:moveTo>
                        <a:pt x="22" y="25"/>
                      </a:moveTo>
                      <a:lnTo>
                        <a:pt x="22" y="25"/>
                      </a:lnTo>
                      <a:lnTo>
                        <a:pt x="19" y="23"/>
                      </a:lnTo>
                      <a:lnTo>
                        <a:pt x="18" y="21"/>
                      </a:lnTo>
                      <a:lnTo>
                        <a:pt x="19" y="18"/>
                      </a:lnTo>
                      <a:lnTo>
                        <a:pt x="22" y="17"/>
                      </a:lnTo>
                      <a:lnTo>
                        <a:pt x="25" y="18"/>
                      </a:lnTo>
                      <a:lnTo>
                        <a:pt x="25" y="21"/>
                      </a:lnTo>
                      <a:lnTo>
                        <a:pt x="25" y="23"/>
                      </a:lnTo>
                      <a:lnTo>
                        <a:pt x="22" y="25"/>
                      </a:lnTo>
                      <a:close/>
                      <a:moveTo>
                        <a:pt x="29" y="41"/>
                      </a:moveTo>
                      <a:lnTo>
                        <a:pt x="29" y="41"/>
                      </a:lnTo>
                      <a:lnTo>
                        <a:pt x="30" y="37"/>
                      </a:lnTo>
                      <a:lnTo>
                        <a:pt x="33" y="37"/>
                      </a:lnTo>
                      <a:lnTo>
                        <a:pt x="35" y="37"/>
                      </a:lnTo>
                      <a:lnTo>
                        <a:pt x="37" y="41"/>
                      </a:lnTo>
                      <a:lnTo>
                        <a:pt x="35" y="43"/>
                      </a:lnTo>
                      <a:lnTo>
                        <a:pt x="33" y="45"/>
                      </a:lnTo>
                      <a:lnTo>
                        <a:pt x="30" y="43"/>
                      </a:lnTo>
                      <a:lnTo>
                        <a:pt x="29" y="41"/>
                      </a:lnTo>
                      <a:close/>
                      <a:moveTo>
                        <a:pt x="45" y="40"/>
                      </a:moveTo>
                      <a:lnTo>
                        <a:pt x="45" y="40"/>
                      </a:lnTo>
                      <a:lnTo>
                        <a:pt x="44" y="43"/>
                      </a:lnTo>
                      <a:lnTo>
                        <a:pt x="43" y="46"/>
                      </a:lnTo>
                      <a:lnTo>
                        <a:pt x="39" y="48"/>
                      </a:lnTo>
                      <a:lnTo>
                        <a:pt x="35" y="50"/>
                      </a:lnTo>
                      <a:lnTo>
                        <a:pt x="33" y="50"/>
                      </a:lnTo>
                      <a:lnTo>
                        <a:pt x="37" y="48"/>
                      </a:lnTo>
                      <a:lnTo>
                        <a:pt x="40" y="46"/>
                      </a:lnTo>
                      <a:lnTo>
                        <a:pt x="43" y="42"/>
                      </a:lnTo>
                      <a:lnTo>
                        <a:pt x="43" y="38"/>
                      </a:lnTo>
                      <a:lnTo>
                        <a:pt x="43" y="8"/>
                      </a:lnTo>
                      <a:lnTo>
                        <a:pt x="43" y="5"/>
                      </a:lnTo>
                      <a:lnTo>
                        <a:pt x="44" y="8"/>
                      </a:lnTo>
                      <a:lnTo>
                        <a:pt x="45" y="12"/>
                      </a:lnTo>
                      <a:lnTo>
                        <a:pt x="45" y="4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121920" tIns="60960" rIns="121920" bIns="60960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Book Antiqua" panose="02040602050305030304" pitchFamily="18" charset="0"/>
                    <a:cs typeface="+mn-cs"/>
                  </a:endParaRPr>
                </a:p>
              </p:txBody>
            </p:sp>
          </p:grpSp>
          <p:grpSp>
            <p:nvGrpSpPr>
              <p:cNvPr id="52238" name="Group 453"/>
              <p:cNvGrpSpPr>
                <a:grpSpLocks/>
              </p:cNvGrpSpPr>
              <p:nvPr/>
            </p:nvGrpSpPr>
            <p:grpSpPr bwMode="auto">
              <a:xfrm>
                <a:off x="3331339" y="2812865"/>
                <a:ext cx="220261" cy="217954"/>
                <a:chOff x="447970" y="3588104"/>
                <a:chExt cx="192491" cy="190474"/>
              </a:xfrm>
            </p:grpSpPr>
            <p:sp>
              <p:nvSpPr>
                <p:cNvPr id="455" name="Freeform 228"/>
                <p:cNvSpPr>
                  <a:spLocks/>
                </p:cNvSpPr>
                <p:nvPr/>
              </p:nvSpPr>
              <p:spPr bwMode="auto">
                <a:xfrm>
                  <a:off x="447970" y="3588104"/>
                  <a:ext cx="192491" cy="190474"/>
                </a:xfrm>
                <a:custGeom>
                  <a:avLst/>
                  <a:gdLst>
                    <a:gd name="T0" fmla="*/ 121 w 121"/>
                    <a:gd name="T1" fmla="*/ 60 h 120"/>
                    <a:gd name="T2" fmla="*/ 121 w 121"/>
                    <a:gd name="T3" fmla="*/ 60 h 120"/>
                    <a:gd name="T4" fmla="*/ 119 w 121"/>
                    <a:gd name="T5" fmla="*/ 72 h 120"/>
                    <a:gd name="T6" fmla="*/ 116 w 121"/>
                    <a:gd name="T7" fmla="*/ 83 h 120"/>
                    <a:gd name="T8" fmla="*/ 111 w 121"/>
                    <a:gd name="T9" fmla="*/ 94 h 120"/>
                    <a:gd name="T10" fmla="*/ 103 w 121"/>
                    <a:gd name="T11" fmla="*/ 102 h 120"/>
                    <a:gd name="T12" fmla="*/ 94 w 121"/>
                    <a:gd name="T13" fmla="*/ 110 h 120"/>
                    <a:gd name="T14" fmla="*/ 84 w 121"/>
                    <a:gd name="T15" fmla="*/ 116 h 120"/>
                    <a:gd name="T16" fmla="*/ 73 w 121"/>
                    <a:gd name="T17" fmla="*/ 119 h 120"/>
                    <a:gd name="T18" fmla="*/ 60 w 121"/>
                    <a:gd name="T19" fmla="*/ 120 h 120"/>
                    <a:gd name="T20" fmla="*/ 60 w 121"/>
                    <a:gd name="T21" fmla="*/ 120 h 120"/>
                    <a:gd name="T22" fmla="*/ 49 w 121"/>
                    <a:gd name="T23" fmla="*/ 119 h 120"/>
                    <a:gd name="T24" fmla="*/ 38 w 121"/>
                    <a:gd name="T25" fmla="*/ 116 h 120"/>
                    <a:gd name="T26" fmla="*/ 27 w 121"/>
                    <a:gd name="T27" fmla="*/ 110 h 120"/>
                    <a:gd name="T28" fmla="*/ 18 w 121"/>
                    <a:gd name="T29" fmla="*/ 102 h 120"/>
                    <a:gd name="T30" fmla="*/ 10 w 121"/>
                    <a:gd name="T31" fmla="*/ 94 h 120"/>
                    <a:gd name="T32" fmla="*/ 5 w 121"/>
                    <a:gd name="T33" fmla="*/ 83 h 120"/>
                    <a:gd name="T34" fmla="*/ 2 w 121"/>
                    <a:gd name="T35" fmla="*/ 72 h 120"/>
                    <a:gd name="T36" fmla="*/ 0 w 121"/>
                    <a:gd name="T37" fmla="*/ 60 h 120"/>
                    <a:gd name="T38" fmla="*/ 0 w 121"/>
                    <a:gd name="T39" fmla="*/ 60 h 120"/>
                    <a:gd name="T40" fmla="*/ 2 w 121"/>
                    <a:gd name="T41" fmla="*/ 48 h 120"/>
                    <a:gd name="T42" fmla="*/ 5 w 121"/>
                    <a:gd name="T43" fmla="*/ 37 h 120"/>
                    <a:gd name="T44" fmla="*/ 10 w 121"/>
                    <a:gd name="T45" fmla="*/ 27 h 120"/>
                    <a:gd name="T46" fmla="*/ 18 w 121"/>
                    <a:gd name="T47" fmla="*/ 17 h 120"/>
                    <a:gd name="T48" fmla="*/ 27 w 121"/>
                    <a:gd name="T49" fmla="*/ 11 h 120"/>
                    <a:gd name="T50" fmla="*/ 38 w 121"/>
                    <a:gd name="T51" fmla="*/ 5 h 120"/>
                    <a:gd name="T52" fmla="*/ 49 w 121"/>
                    <a:gd name="T53" fmla="*/ 1 h 120"/>
                    <a:gd name="T54" fmla="*/ 60 w 121"/>
                    <a:gd name="T55" fmla="*/ 0 h 120"/>
                    <a:gd name="T56" fmla="*/ 60 w 121"/>
                    <a:gd name="T57" fmla="*/ 0 h 120"/>
                    <a:gd name="T58" fmla="*/ 73 w 121"/>
                    <a:gd name="T59" fmla="*/ 1 h 120"/>
                    <a:gd name="T60" fmla="*/ 84 w 121"/>
                    <a:gd name="T61" fmla="*/ 5 h 120"/>
                    <a:gd name="T62" fmla="*/ 94 w 121"/>
                    <a:gd name="T63" fmla="*/ 11 h 120"/>
                    <a:gd name="T64" fmla="*/ 103 w 121"/>
                    <a:gd name="T65" fmla="*/ 17 h 120"/>
                    <a:gd name="T66" fmla="*/ 111 w 121"/>
                    <a:gd name="T67" fmla="*/ 27 h 120"/>
                    <a:gd name="T68" fmla="*/ 116 w 121"/>
                    <a:gd name="T69" fmla="*/ 37 h 120"/>
                    <a:gd name="T70" fmla="*/ 119 w 121"/>
                    <a:gd name="T71" fmla="*/ 48 h 120"/>
                    <a:gd name="T72" fmla="*/ 121 w 121"/>
                    <a:gd name="T73" fmla="*/ 60 h 120"/>
                    <a:gd name="T74" fmla="*/ 121 w 121"/>
                    <a:gd name="T75" fmla="*/ 60 h 1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121" h="120">
                      <a:moveTo>
                        <a:pt x="121" y="60"/>
                      </a:moveTo>
                      <a:lnTo>
                        <a:pt x="121" y="60"/>
                      </a:lnTo>
                      <a:lnTo>
                        <a:pt x="119" y="72"/>
                      </a:lnTo>
                      <a:lnTo>
                        <a:pt x="116" y="83"/>
                      </a:lnTo>
                      <a:lnTo>
                        <a:pt x="111" y="94"/>
                      </a:lnTo>
                      <a:lnTo>
                        <a:pt x="103" y="102"/>
                      </a:lnTo>
                      <a:lnTo>
                        <a:pt x="94" y="110"/>
                      </a:lnTo>
                      <a:lnTo>
                        <a:pt x="84" y="116"/>
                      </a:lnTo>
                      <a:lnTo>
                        <a:pt x="73" y="119"/>
                      </a:lnTo>
                      <a:lnTo>
                        <a:pt x="60" y="120"/>
                      </a:lnTo>
                      <a:lnTo>
                        <a:pt x="60" y="120"/>
                      </a:lnTo>
                      <a:lnTo>
                        <a:pt x="49" y="119"/>
                      </a:lnTo>
                      <a:lnTo>
                        <a:pt x="38" y="116"/>
                      </a:lnTo>
                      <a:lnTo>
                        <a:pt x="27" y="110"/>
                      </a:lnTo>
                      <a:lnTo>
                        <a:pt x="18" y="102"/>
                      </a:lnTo>
                      <a:lnTo>
                        <a:pt x="10" y="94"/>
                      </a:lnTo>
                      <a:lnTo>
                        <a:pt x="5" y="83"/>
                      </a:lnTo>
                      <a:lnTo>
                        <a:pt x="2" y="72"/>
                      </a:lnTo>
                      <a:lnTo>
                        <a:pt x="0" y="60"/>
                      </a:lnTo>
                      <a:lnTo>
                        <a:pt x="0" y="60"/>
                      </a:lnTo>
                      <a:lnTo>
                        <a:pt x="2" y="48"/>
                      </a:lnTo>
                      <a:lnTo>
                        <a:pt x="5" y="37"/>
                      </a:lnTo>
                      <a:lnTo>
                        <a:pt x="10" y="27"/>
                      </a:lnTo>
                      <a:lnTo>
                        <a:pt x="18" y="17"/>
                      </a:lnTo>
                      <a:lnTo>
                        <a:pt x="27" y="11"/>
                      </a:lnTo>
                      <a:lnTo>
                        <a:pt x="38" y="5"/>
                      </a:lnTo>
                      <a:lnTo>
                        <a:pt x="49" y="1"/>
                      </a:lnTo>
                      <a:lnTo>
                        <a:pt x="60" y="0"/>
                      </a:lnTo>
                      <a:lnTo>
                        <a:pt x="60" y="0"/>
                      </a:lnTo>
                      <a:lnTo>
                        <a:pt x="73" y="1"/>
                      </a:lnTo>
                      <a:lnTo>
                        <a:pt x="84" y="5"/>
                      </a:lnTo>
                      <a:lnTo>
                        <a:pt x="94" y="11"/>
                      </a:lnTo>
                      <a:lnTo>
                        <a:pt x="103" y="17"/>
                      </a:lnTo>
                      <a:lnTo>
                        <a:pt x="111" y="27"/>
                      </a:lnTo>
                      <a:lnTo>
                        <a:pt x="116" y="37"/>
                      </a:lnTo>
                      <a:lnTo>
                        <a:pt x="119" y="48"/>
                      </a:lnTo>
                      <a:lnTo>
                        <a:pt x="121" y="60"/>
                      </a:lnTo>
                      <a:lnTo>
                        <a:pt x="121" y="60"/>
                      </a:lnTo>
                      <a:close/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121920" tIns="60960" rIns="121920" bIns="60960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Book Antiqua" panose="02040602050305030304" pitchFamily="18" charset="0"/>
                    <a:cs typeface="+mn-cs"/>
                  </a:endParaRPr>
                </a:p>
              </p:txBody>
            </p:sp>
            <p:sp>
              <p:nvSpPr>
                <p:cNvPr id="52240" name="Freeform 229"/>
                <p:cNvSpPr>
                  <a:spLocks noEditPoints="1"/>
                </p:cNvSpPr>
                <p:nvPr/>
              </p:nvSpPr>
              <p:spPr bwMode="auto">
                <a:xfrm>
                  <a:off x="490216" y="3634476"/>
                  <a:ext cx="95250" cy="95250"/>
                </a:xfrm>
                <a:custGeom>
                  <a:avLst/>
                  <a:gdLst>
                    <a:gd name="T0" fmla="*/ 65088 w 60"/>
                    <a:gd name="T1" fmla="*/ 53975 h 60"/>
                    <a:gd name="T2" fmla="*/ 65088 w 60"/>
                    <a:gd name="T3" fmla="*/ 60325 h 60"/>
                    <a:gd name="T4" fmla="*/ 69850 w 60"/>
                    <a:gd name="T5" fmla="*/ 61913 h 60"/>
                    <a:gd name="T6" fmla="*/ 79375 w 60"/>
                    <a:gd name="T7" fmla="*/ 57150 h 60"/>
                    <a:gd name="T8" fmla="*/ 84138 w 60"/>
                    <a:gd name="T9" fmla="*/ 49213 h 60"/>
                    <a:gd name="T10" fmla="*/ 84138 w 60"/>
                    <a:gd name="T11" fmla="*/ 33338 h 60"/>
                    <a:gd name="T12" fmla="*/ 79375 w 60"/>
                    <a:gd name="T13" fmla="*/ 22225 h 60"/>
                    <a:gd name="T14" fmla="*/ 69850 w 60"/>
                    <a:gd name="T15" fmla="*/ 15875 h 60"/>
                    <a:gd name="T16" fmla="*/ 50800 w 60"/>
                    <a:gd name="T17" fmla="*/ 12700 h 60"/>
                    <a:gd name="T18" fmla="*/ 34925 w 60"/>
                    <a:gd name="T19" fmla="*/ 14288 h 60"/>
                    <a:gd name="T20" fmla="*/ 23813 w 60"/>
                    <a:gd name="T21" fmla="*/ 22225 h 60"/>
                    <a:gd name="T22" fmla="*/ 15875 w 60"/>
                    <a:gd name="T23" fmla="*/ 36513 h 60"/>
                    <a:gd name="T24" fmla="*/ 11113 w 60"/>
                    <a:gd name="T25" fmla="*/ 49213 h 60"/>
                    <a:gd name="T26" fmla="*/ 14288 w 60"/>
                    <a:gd name="T27" fmla="*/ 65088 h 60"/>
                    <a:gd name="T28" fmla="*/ 22225 w 60"/>
                    <a:gd name="T29" fmla="*/ 76200 h 60"/>
                    <a:gd name="T30" fmla="*/ 33338 w 60"/>
                    <a:gd name="T31" fmla="*/ 84138 h 60"/>
                    <a:gd name="T32" fmla="*/ 49213 w 60"/>
                    <a:gd name="T33" fmla="*/ 85725 h 60"/>
                    <a:gd name="T34" fmla="*/ 55563 w 60"/>
                    <a:gd name="T35" fmla="*/ 85725 h 60"/>
                    <a:gd name="T36" fmla="*/ 66675 w 60"/>
                    <a:gd name="T37" fmla="*/ 92075 h 60"/>
                    <a:gd name="T38" fmla="*/ 47625 w 60"/>
                    <a:gd name="T39" fmla="*/ 95250 h 60"/>
                    <a:gd name="T40" fmla="*/ 30163 w 60"/>
                    <a:gd name="T41" fmla="*/ 93663 h 60"/>
                    <a:gd name="T42" fmla="*/ 14288 w 60"/>
                    <a:gd name="T43" fmla="*/ 85725 h 60"/>
                    <a:gd name="T44" fmla="*/ 3175 w 60"/>
                    <a:gd name="T45" fmla="*/ 69850 h 60"/>
                    <a:gd name="T46" fmla="*/ 0 w 60"/>
                    <a:gd name="T47" fmla="*/ 49213 h 60"/>
                    <a:gd name="T48" fmla="*/ 3175 w 60"/>
                    <a:gd name="T49" fmla="*/ 30163 h 60"/>
                    <a:gd name="T50" fmla="*/ 15875 w 60"/>
                    <a:gd name="T51" fmla="*/ 14288 h 60"/>
                    <a:gd name="T52" fmla="*/ 31750 w 60"/>
                    <a:gd name="T53" fmla="*/ 4763 h 60"/>
                    <a:gd name="T54" fmla="*/ 50800 w 60"/>
                    <a:gd name="T55" fmla="*/ 0 h 60"/>
                    <a:gd name="T56" fmla="*/ 69850 w 60"/>
                    <a:gd name="T57" fmla="*/ 4763 h 60"/>
                    <a:gd name="T58" fmla="*/ 84138 w 60"/>
                    <a:gd name="T59" fmla="*/ 12700 h 60"/>
                    <a:gd name="T60" fmla="*/ 93663 w 60"/>
                    <a:gd name="T61" fmla="*/ 23813 h 60"/>
                    <a:gd name="T62" fmla="*/ 95250 w 60"/>
                    <a:gd name="T63" fmla="*/ 41275 h 60"/>
                    <a:gd name="T64" fmla="*/ 93663 w 60"/>
                    <a:gd name="T65" fmla="*/ 53975 h 60"/>
                    <a:gd name="T66" fmla="*/ 87313 w 60"/>
                    <a:gd name="T67" fmla="*/ 63500 h 60"/>
                    <a:gd name="T68" fmla="*/ 71438 w 60"/>
                    <a:gd name="T69" fmla="*/ 73025 h 60"/>
                    <a:gd name="T70" fmla="*/ 61913 w 60"/>
                    <a:gd name="T71" fmla="*/ 73025 h 60"/>
                    <a:gd name="T72" fmla="*/ 57150 w 60"/>
                    <a:gd name="T73" fmla="*/ 71438 h 60"/>
                    <a:gd name="T74" fmla="*/ 53975 w 60"/>
                    <a:gd name="T75" fmla="*/ 61913 h 60"/>
                    <a:gd name="T76" fmla="*/ 50800 w 60"/>
                    <a:gd name="T77" fmla="*/ 65088 h 60"/>
                    <a:gd name="T78" fmla="*/ 47625 w 60"/>
                    <a:gd name="T79" fmla="*/ 69850 h 60"/>
                    <a:gd name="T80" fmla="*/ 34925 w 60"/>
                    <a:gd name="T81" fmla="*/ 73025 h 60"/>
                    <a:gd name="T82" fmla="*/ 31750 w 60"/>
                    <a:gd name="T83" fmla="*/ 71438 h 60"/>
                    <a:gd name="T84" fmla="*/ 23813 w 60"/>
                    <a:gd name="T85" fmla="*/ 63500 h 60"/>
                    <a:gd name="T86" fmla="*/ 23813 w 60"/>
                    <a:gd name="T87" fmla="*/ 57150 h 60"/>
                    <a:gd name="T88" fmla="*/ 31750 w 60"/>
                    <a:gd name="T89" fmla="*/ 33338 h 60"/>
                    <a:gd name="T90" fmla="*/ 39688 w 60"/>
                    <a:gd name="T91" fmla="*/ 28575 h 60"/>
                    <a:gd name="T92" fmla="*/ 49213 w 60"/>
                    <a:gd name="T93" fmla="*/ 23813 h 60"/>
                    <a:gd name="T94" fmla="*/ 61913 w 60"/>
                    <a:gd name="T95" fmla="*/ 28575 h 60"/>
                    <a:gd name="T96" fmla="*/ 57150 w 60"/>
                    <a:gd name="T97" fmla="*/ 38100 h 60"/>
                    <a:gd name="T98" fmla="*/ 50800 w 60"/>
                    <a:gd name="T99" fmla="*/ 36513 h 60"/>
                    <a:gd name="T100" fmla="*/ 46038 w 60"/>
                    <a:gd name="T101" fmla="*/ 36513 h 60"/>
                    <a:gd name="T102" fmla="*/ 38100 w 60"/>
                    <a:gd name="T103" fmla="*/ 47625 h 60"/>
                    <a:gd name="T104" fmla="*/ 34925 w 60"/>
                    <a:gd name="T105" fmla="*/ 53975 h 60"/>
                    <a:gd name="T106" fmla="*/ 39688 w 60"/>
                    <a:gd name="T107" fmla="*/ 61913 h 60"/>
                    <a:gd name="T108" fmla="*/ 46038 w 60"/>
                    <a:gd name="T109" fmla="*/ 61913 h 60"/>
                    <a:gd name="T110" fmla="*/ 49213 w 60"/>
                    <a:gd name="T111" fmla="*/ 60325 h 60"/>
                    <a:gd name="T112" fmla="*/ 55563 w 60"/>
                    <a:gd name="T113" fmla="*/ 52388 h 60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0" t="0" r="r" b="b"/>
                  <a:pathLst>
                    <a:path w="60" h="60">
                      <a:moveTo>
                        <a:pt x="40" y="15"/>
                      </a:moveTo>
                      <a:lnTo>
                        <a:pt x="45" y="15"/>
                      </a:lnTo>
                      <a:lnTo>
                        <a:pt x="41" y="34"/>
                      </a:lnTo>
                      <a:lnTo>
                        <a:pt x="41" y="38"/>
                      </a:lnTo>
                      <a:lnTo>
                        <a:pt x="42" y="39"/>
                      </a:lnTo>
                      <a:lnTo>
                        <a:pt x="44" y="39"/>
                      </a:lnTo>
                      <a:lnTo>
                        <a:pt x="47" y="39"/>
                      </a:lnTo>
                      <a:lnTo>
                        <a:pt x="50" y="36"/>
                      </a:lnTo>
                      <a:lnTo>
                        <a:pt x="53" y="31"/>
                      </a:lnTo>
                      <a:lnTo>
                        <a:pt x="54" y="26"/>
                      </a:lnTo>
                      <a:lnTo>
                        <a:pt x="53" y="21"/>
                      </a:lnTo>
                      <a:lnTo>
                        <a:pt x="51" y="18"/>
                      </a:lnTo>
                      <a:lnTo>
                        <a:pt x="50" y="14"/>
                      </a:lnTo>
                      <a:lnTo>
                        <a:pt x="47" y="11"/>
                      </a:lnTo>
                      <a:lnTo>
                        <a:pt x="44" y="10"/>
                      </a:lnTo>
                      <a:lnTo>
                        <a:pt x="40" y="9"/>
                      </a:lnTo>
                      <a:lnTo>
                        <a:pt x="32" y="8"/>
                      </a:lnTo>
                      <a:lnTo>
                        <a:pt x="27" y="8"/>
                      </a:lnTo>
                      <a:lnTo>
                        <a:pt x="22" y="9"/>
                      </a:lnTo>
                      <a:lnTo>
                        <a:pt x="19" y="11"/>
                      </a:lnTo>
                      <a:lnTo>
                        <a:pt x="15" y="14"/>
                      </a:lnTo>
                      <a:lnTo>
                        <a:pt x="11" y="18"/>
                      </a:lnTo>
                      <a:lnTo>
                        <a:pt x="10" y="23"/>
                      </a:lnTo>
                      <a:lnTo>
                        <a:pt x="9" y="26"/>
                      </a:lnTo>
                      <a:lnTo>
                        <a:pt x="7" y="31"/>
                      </a:lnTo>
                      <a:lnTo>
                        <a:pt x="9" y="36"/>
                      </a:lnTo>
                      <a:lnTo>
                        <a:pt x="9" y="41"/>
                      </a:lnTo>
                      <a:lnTo>
                        <a:pt x="11" y="45"/>
                      </a:lnTo>
                      <a:lnTo>
                        <a:pt x="14" y="48"/>
                      </a:lnTo>
                      <a:lnTo>
                        <a:pt x="17" y="50"/>
                      </a:lnTo>
                      <a:lnTo>
                        <a:pt x="21" y="53"/>
                      </a:lnTo>
                      <a:lnTo>
                        <a:pt x="26" y="54"/>
                      </a:lnTo>
                      <a:lnTo>
                        <a:pt x="31" y="54"/>
                      </a:lnTo>
                      <a:lnTo>
                        <a:pt x="35" y="54"/>
                      </a:lnTo>
                      <a:lnTo>
                        <a:pt x="40" y="51"/>
                      </a:lnTo>
                      <a:lnTo>
                        <a:pt x="42" y="58"/>
                      </a:lnTo>
                      <a:lnTo>
                        <a:pt x="36" y="60"/>
                      </a:lnTo>
                      <a:lnTo>
                        <a:pt x="30" y="60"/>
                      </a:lnTo>
                      <a:lnTo>
                        <a:pt x="24" y="60"/>
                      </a:lnTo>
                      <a:lnTo>
                        <a:pt x="19" y="59"/>
                      </a:lnTo>
                      <a:lnTo>
                        <a:pt x="14" y="56"/>
                      </a:lnTo>
                      <a:lnTo>
                        <a:pt x="9" y="54"/>
                      </a:lnTo>
                      <a:lnTo>
                        <a:pt x="5" y="49"/>
                      </a:lnTo>
                      <a:lnTo>
                        <a:pt x="2" y="44"/>
                      </a:lnTo>
                      <a:lnTo>
                        <a:pt x="1" y="39"/>
                      </a:lnTo>
                      <a:lnTo>
                        <a:pt x="0" y="31"/>
                      </a:lnTo>
                      <a:lnTo>
                        <a:pt x="1" y="25"/>
                      </a:lnTo>
                      <a:lnTo>
                        <a:pt x="2" y="19"/>
                      </a:lnTo>
                      <a:lnTo>
                        <a:pt x="6" y="14"/>
                      </a:lnTo>
                      <a:lnTo>
                        <a:pt x="10" y="9"/>
                      </a:lnTo>
                      <a:lnTo>
                        <a:pt x="15" y="5"/>
                      </a:lnTo>
                      <a:lnTo>
                        <a:pt x="20" y="3"/>
                      </a:lnTo>
                      <a:lnTo>
                        <a:pt x="26" y="1"/>
                      </a:lnTo>
                      <a:lnTo>
                        <a:pt x="32" y="0"/>
                      </a:lnTo>
                      <a:lnTo>
                        <a:pt x="37" y="1"/>
                      </a:lnTo>
                      <a:lnTo>
                        <a:pt x="44" y="3"/>
                      </a:lnTo>
                      <a:lnTo>
                        <a:pt x="49" y="5"/>
                      </a:lnTo>
                      <a:lnTo>
                        <a:pt x="53" y="8"/>
                      </a:lnTo>
                      <a:lnTo>
                        <a:pt x="56" y="11"/>
                      </a:lnTo>
                      <a:lnTo>
                        <a:pt x="59" y="15"/>
                      </a:lnTo>
                      <a:lnTo>
                        <a:pt x="60" y="20"/>
                      </a:lnTo>
                      <a:lnTo>
                        <a:pt x="60" y="26"/>
                      </a:lnTo>
                      <a:lnTo>
                        <a:pt x="60" y="30"/>
                      </a:lnTo>
                      <a:lnTo>
                        <a:pt x="59" y="34"/>
                      </a:lnTo>
                      <a:lnTo>
                        <a:pt x="55" y="40"/>
                      </a:lnTo>
                      <a:lnTo>
                        <a:pt x="49" y="45"/>
                      </a:lnTo>
                      <a:lnTo>
                        <a:pt x="45" y="46"/>
                      </a:lnTo>
                      <a:lnTo>
                        <a:pt x="41" y="46"/>
                      </a:lnTo>
                      <a:lnTo>
                        <a:pt x="39" y="46"/>
                      </a:lnTo>
                      <a:lnTo>
                        <a:pt x="36" y="45"/>
                      </a:lnTo>
                      <a:lnTo>
                        <a:pt x="35" y="43"/>
                      </a:lnTo>
                      <a:lnTo>
                        <a:pt x="34" y="39"/>
                      </a:lnTo>
                      <a:lnTo>
                        <a:pt x="32" y="41"/>
                      </a:lnTo>
                      <a:lnTo>
                        <a:pt x="30" y="44"/>
                      </a:lnTo>
                      <a:lnTo>
                        <a:pt x="26" y="45"/>
                      </a:lnTo>
                      <a:lnTo>
                        <a:pt x="22" y="46"/>
                      </a:lnTo>
                      <a:lnTo>
                        <a:pt x="20" y="45"/>
                      </a:lnTo>
                      <a:lnTo>
                        <a:pt x="17" y="44"/>
                      </a:lnTo>
                      <a:lnTo>
                        <a:pt x="15" y="40"/>
                      </a:lnTo>
                      <a:lnTo>
                        <a:pt x="15" y="36"/>
                      </a:lnTo>
                      <a:lnTo>
                        <a:pt x="16" y="29"/>
                      </a:lnTo>
                      <a:lnTo>
                        <a:pt x="20" y="21"/>
                      </a:lnTo>
                      <a:lnTo>
                        <a:pt x="25" y="18"/>
                      </a:lnTo>
                      <a:lnTo>
                        <a:pt x="29" y="15"/>
                      </a:lnTo>
                      <a:lnTo>
                        <a:pt x="31" y="15"/>
                      </a:lnTo>
                      <a:lnTo>
                        <a:pt x="35" y="16"/>
                      </a:lnTo>
                      <a:lnTo>
                        <a:pt x="39" y="18"/>
                      </a:lnTo>
                      <a:lnTo>
                        <a:pt x="40" y="15"/>
                      </a:lnTo>
                      <a:close/>
                      <a:moveTo>
                        <a:pt x="36" y="24"/>
                      </a:moveTo>
                      <a:lnTo>
                        <a:pt x="36" y="24"/>
                      </a:lnTo>
                      <a:lnTo>
                        <a:pt x="34" y="23"/>
                      </a:lnTo>
                      <a:lnTo>
                        <a:pt x="32" y="23"/>
                      </a:lnTo>
                      <a:lnTo>
                        <a:pt x="29" y="23"/>
                      </a:lnTo>
                      <a:lnTo>
                        <a:pt x="25" y="26"/>
                      </a:lnTo>
                      <a:lnTo>
                        <a:pt x="24" y="30"/>
                      </a:lnTo>
                      <a:lnTo>
                        <a:pt x="22" y="34"/>
                      </a:lnTo>
                      <a:lnTo>
                        <a:pt x="24" y="38"/>
                      </a:lnTo>
                      <a:lnTo>
                        <a:pt x="25" y="39"/>
                      </a:lnTo>
                      <a:lnTo>
                        <a:pt x="27" y="39"/>
                      </a:lnTo>
                      <a:lnTo>
                        <a:pt x="29" y="39"/>
                      </a:lnTo>
                      <a:lnTo>
                        <a:pt x="31" y="38"/>
                      </a:lnTo>
                      <a:lnTo>
                        <a:pt x="32" y="35"/>
                      </a:lnTo>
                      <a:lnTo>
                        <a:pt x="35" y="33"/>
                      </a:lnTo>
                      <a:lnTo>
                        <a:pt x="36" y="24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121920" tIns="60960" rIns="121920" bIns="60960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Book Antiqua" panose="02040602050305030304" pitchFamily="18" charset="0"/>
                    <a:cs typeface="+mn-cs"/>
                  </a:endParaRPr>
                </a:p>
              </p:txBody>
            </p:sp>
          </p:grpSp>
        </p:grpSp>
        <p:grpSp>
          <p:nvGrpSpPr>
            <p:cNvPr id="52234" name="Group 416"/>
            <p:cNvGrpSpPr>
              <a:grpSpLocks/>
            </p:cNvGrpSpPr>
            <p:nvPr/>
          </p:nvGrpSpPr>
          <p:grpSpPr bwMode="auto">
            <a:xfrm>
              <a:off x="3636998" y="3028239"/>
              <a:ext cx="2091774" cy="546997"/>
              <a:chOff x="3560322" y="2807273"/>
              <a:chExt cx="2091774" cy="546997"/>
            </a:xfrm>
          </p:grpSpPr>
          <p:sp>
            <p:nvSpPr>
              <p:cNvPr id="52235" name="TextBox 465"/>
              <p:cNvSpPr txBox="1">
                <a:spLocks noChangeArrowheads="1"/>
              </p:cNvSpPr>
              <p:nvPr/>
            </p:nvSpPr>
            <p:spPr bwMode="auto">
              <a:xfrm>
                <a:off x="3573608" y="2807273"/>
                <a:ext cx="2078488" cy="2539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lvl="0">
                  <a:spcBef>
                    <a:spcPct val="0"/>
                  </a:spcBef>
                  <a:buClrTx/>
                  <a:defRPr/>
                </a:pPr>
                <a:r>
                  <a:rPr lang="en-US" altLang="pt-BR" sz="1600" dirty="0">
                    <a:solidFill>
                      <a:srgbClr val="0D0D0D"/>
                    </a:solidFill>
                    <a:latin typeface="Book Antiqua" panose="02040602050305030304" pitchFamily="18" charset="0"/>
                    <a:ea typeface="Open Sans"/>
                    <a:cs typeface="Open Sans"/>
                  </a:rPr>
                  <a:t>robertobrandao@gmail.com</a:t>
                </a:r>
                <a:endParaRPr kumimoji="0" lang="en-US" altLang="pt-BR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D0D0D"/>
                  </a:solidFill>
                  <a:effectLst/>
                  <a:uLnTx/>
                  <a:uFillTx/>
                  <a:latin typeface="Book Antiqua" panose="02040602050305030304" pitchFamily="18" charset="0"/>
                  <a:ea typeface="Open Sans"/>
                  <a:cs typeface="Open Sans"/>
                </a:endParaRPr>
              </a:p>
            </p:txBody>
          </p:sp>
          <p:sp>
            <p:nvSpPr>
              <p:cNvPr id="52236" name="TextBox 466"/>
              <p:cNvSpPr txBox="1">
                <a:spLocks noChangeArrowheads="1"/>
              </p:cNvSpPr>
              <p:nvPr/>
            </p:nvSpPr>
            <p:spPr bwMode="auto">
              <a:xfrm>
                <a:off x="3560322" y="3100355"/>
                <a:ext cx="2078488" cy="2539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lvl="0">
                  <a:spcBef>
                    <a:spcPct val="0"/>
                  </a:spcBef>
                  <a:buClrTx/>
                  <a:defRPr/>
                </a:pPr>
                <a:r>
                  <a:rPr lang="en-US" altLang="pt-BR" sz="1600" dirty="0">
                    <a:solidFill>
                      <a:srgbClr val="0D0D0D"/>
                    </a:solidFill>
                    <a:latin typeface="Book Antiqua" panose="02040602050305030304" pitchFamily="18" charset="0"/>
                    <a:ea typeface="Open Sans"/>
                    <a:cs typeface="Open Sans"/>
                  </a:rPr>
                  <a:t>+55 (21) 3577-3953</a:t>
                </a:r>
              </a:p>
            </p:txBody>
          </p:sp>
        </p:grpSp>
      </p:grpSp>
      <p:sp>
        <p:nvSpPr>
          <p:cNvPr id="52231" name="TextBox 446"/>
          <p:cNvSpPr txBox="1">
            <a:spLocks noChangeArrowheads="1"/>
          </p:cNvSpPr>
          <p:nvPr/>
        </p:nvSpPr>
        <p:spPr bwMode="auto">
          <a:xfrm>
            <a:off x="5270500" y="3625850"/>
            <a:ext cx="16510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32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Book Antiqua" panose="02040602050305030304" pitchFamily="18" charset="0"/>
                <a:ea typeface="Open Sans Semibold"/>
                <a:cs typeface="Open Sans Semibold"/>
              </a:rPr>
              <a:t>Contato</a:t>
            </a:r>
          </a:p>
        </p:txBody>
      </p:sp>
      <p:sp>
        <p:nvSpPr>
          <p:cNvPr id="52232" name="TextBox 446"/>
          <p:cNvSpPr txBox="1">
            <a:spLocks noChangeArrowheads="1"/>
          </p:cNvSpPr>
          <p:nvPr/>
        </p:nvSpPr>
        <p:spPr bwMode="auto">
          <a:xfrm>
            <a:off x="2244369" y="766763"/>
            <a:ext cx="808426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60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Book Antiqua" panose="02040602050305030304" pitchFamily="18" charset="0"/>
                <a:ea typeface="Open Sans Semibold"/>
                <a:cs typeface="Open Sans Semibold"/>
              </a:rPr>
              <a:t>Obrigado pela atenção!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64103045-E6E9-46D4-8DF1-C9C035840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C6A66F-346B-4BDD-88AD-8A7D1442A4D4}" type="slidenum">
              <a:rPr kumimoji="0" lang="id-ID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281" name="TextBox 466"/>
          <p:cNvSpPr txBox="1">
            <a:spLocks noChangeArrowheads="1"/>
          </p:cNvSpPr>
          <p:nvPr/>
        </p:nvSpPr>
        <p:spPr bwMode="auto">
          <a:xfrm>
            <a:off x="4484316" y="5282822"/>
            <a:ext cx="3488933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>
              <a:spcBef>
                <a:spcPct val="0"/>
              </a:spcBef>
              <a:buClrTx/>
              <a:defRPr/>
            </a:pPr>
            <a:r>
              <a:rPr lang="pt-BR" altLang="pt-BR" sz="1400" dirty="0">
                <a:solidFill>
                  <a:srgbClr val="0D0D0D"/>
                </a:solidFill>
                <a:latin typeface="Book Antiqua" panose="02040602050305030304" pitchFamily="18" charset="0"/>
                <a:ea typeface="Open Sans"/>
                <a:cs typeface="Open Sans"/>
              </a:rPr>
              <a:t>Rua Hermenegildo de Barros, 23 - Glória</a:t>
            </a:r>
          </a:p>
          <a:p>
            <a:pPr lvl="0">
              <a:spcBef>
                <a:spcPct val="0"/>
              </a:spcBef>
              <a:buClrTx/>
              <a:defRPr/>
            </a:pPr>
            <a:r>
              <a:rPr lang="pt-BR" altLang="pt-BR" sz="1400" dirty="0">
                <a:solidFill>
                  <a:srgbClr val="0D0D0D"/>
                </a:solidFill>
                <a:latin typeface="Book Antiqua" panose="02040602050305030304" pitchFamily="18" charset="0"/>
                <a:ea typeface="Open Sans"/>
                <a:cs typeface="Open Sans"/>
              </a:rPr>
              <a:t>Rio de Janeiro, RJ - Brasil</a:t>
            </a:r>
          </a:p>
          <a:p>
            <a:pPr lvl="0">
              <a:spcBef>
                <a:spcPct val="0"/>
              </a:spcBef>
              <a:buClrTx/>
              <a:defRPr/>
            </a:pPr>
            <a:r>
              <a:rPr lang="pt-BR" altLang="pt-BR" sz="1400" dirty="0">
                <a:solidFill>
                  <a:srgbClr val="0D0D0D"/>
                </a:solidFill>
                <a:latin typeface="Book Antiqua" panose="02040602050305030304" pitchFamily="18" charset="0"/>
                <a:ea typeface="Open Sans"/>
                <a:cs typeface="Open Sans"/>
              </a:rPr>
              <a:t>CEP: 20241-040</a:t>
            </a:r>
            <a:endParaRPr lang="en-US" altLang="pt-BR" sz="1400" dirty="0">
              <a:solidFill>
                <a:srgbClr val="0D0D0D"/>
              </a:solidFill>
              <a:latin typeface="Book Antiqua" panose="02040602050305030304" pitchFamily="18" charset="0"/>
              <a:ea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671424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5" name="Retângulo 5"/>
          <p:cNvSpPr>
            <a:spLocks noChangeArrowheads="1"/>
          </p:cNvSpPr>
          <p:nvPr/>
        </p:nvSpPr>
        <p:spPr bwMode="auto">
          <a:xfrm>
            <a:off x="727075" y="0"/>
            <a:ext cx="109315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 Antiqua" panose="02040602050305030304" pitchFamily="18" charset="0"/>
                <a:cs typeface="Spica Neue Light"/>
              </a:rPr>
              <a:t>Rio de Janeiro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 Antiqua" panose="02040602050305030304" pitchFamily="18" charset="0"/>
                <a:cs typeface="Spica Neue Light"/>
              </a:rPr>
              <a:t>Grupo de Estudos do Setor Elétrico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38" b="31461"/>
          <a:stretch>
            <a:fillRect/>
          </a:stretch>
        </p:blipFill>
        <p:spPr bwMode="auto">
          <a:xfrm>
            <a:off x="10166350" y="4002088"/>
            <a:ext cx="487363" cy="68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7625" y="4659313"/>
            <a:ext cx="446088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Espaço Reservado para Número de Slide 1"/>
          <p:cNvSpPr>
            <a:spLocks noGrp="1"/>
          </p:cNvSpPr>
          <p:nvPr>
            <p:ph type="sldNum" sz="quarter" idx="12"/>
          </p:nvPr>
        </p:nvSpPr>
        <p:spPr>
          <a:xfrm>
            <a:off x="-1249680" y="489331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11CFA-BC26-4FE2-818B-1F41BE633036}" type="slidenum">
              <a:rPr kumimoji="0" lang="id-ID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38" b="31461"/>
          <a:stretch>
            <a:fillRect/>
          </a:stretch>
        </p:blipFill>
        <p:spPr bwMode="auto">
          <a:xfrm>
            <a:off x="127000" y="3497408"/>
            <a:ext cx="487363" cy="68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920" y="4151012"/>
            <a:ext cx="725487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867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6"/>
          <p:cNvSpPr/>
          <p:nvPr/>
        </p:nvSpPr>
        <p:spPr>
          <a:xfrm>
            <a:off x="2" y="0"/>
            <a:ext cx="12237581" cy="6858000"/>
          </a:xfrm>
          <a:custGeom>
            <a:avLst/>
            <a:gdLst/>
            <a:ahLst/>
            <a:cxnLst/>
            <a:rect l="l" t="t" r="r" b="b"/>
            <a:pathLst>
              <a:path w="9144000" h="5148072">
                <a:moveTo>
                  <a:pt x="0" y="5148072"/>
                </a:moveTo>
                <a:lnTo>
                  <a:pt x="9144000" y="5148072"/>
                </a:lnTo>
                <a:lnTo>
                  <a:pt x="9144000" y="0"/>
                </a:lnTo>
                <a:lnTo>
                  <a:pt x="0" y="0"/>
                </a:lnTo>
                <a:lnTo>
                  <a:pt x="0" y="5148072"/>
                </a:lnTo>
                <a:close/>
              </a:path>
            </a:pathLst>
          </a:custGeom>
          <a:solidFill>
            <a:srgbClr val="005D82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cs typeface="Arial" panose="020B0604020202020204" pitchFamily="34" charset="0"/>
              </a:rPr>
              <a:t>      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 Antiqua" panose="02040602050305030304" pitchFamily="18" charset="0"/>
              <a:cs typeface="Arial" panose="020B0604020202020204" pitchFamily="34" charset="0"/>
            </a:endParaRPr>
          </a:p>
        </p:txBody>
      </p:sp>
      <p:sp>
        <p:nvSpPr>
          <p:cNvPr id="10" name="object 3"/>
          <p:cNvSpPr/>
          <p:nvPr/>
        </p:nvSpPr>
        <p:spPr>
          <a:xfrm>
            <a:off x="4670159" y="918489"/>
            <a:ext cx="2897265" cy="2621889"/>
          </a:xfrm>
          <a:custGeom>
            <a:avLst/>
            <a:gdLst/>
            <a:ahLst/>
            <a:cxnLst/>
            <a:rect l="l" t="t" r="r" b="b"/>
            <a:pathLst>
              <a:path w="2286025" h="2286000">
                <a:moveTo>
                  <a:pt x="2286025" y="1143000"/>
                </a:moveTo>
                <a:lnTo>
                  <a:pt x="2282236" y="1049255"/>
                </a:lnTo>
                <a:lnTo>
                  <a:pt x="2271065" y="957598"/>
                </a:lnTo>
                <a:lnTo>
                  <a:pt x="2252806" y="868322"/>
                </a:lnTo>
                <a:lnTo>
                  <a:pt x="2227753" y="781721"/>
                </a:lnTo>
                <a:lnTo>
                  <a:pt x="2196201" y="698090"/>
                </a:lnTo>
                <a:lnTo>
                  <a:pt x="2158443" y="617723"/>
                </a:lnTo>
                <a:lnTo>
                  <a:pt x="2114775" y="540914"/>
                </a:lnTo>
                <a:lnTo>
                  <a:pt x="2065489" y="467957"/>
                </a:lnTo>
                <a:lnTo>
                  <a:pt x="2010881" y="399145"/>
                </a:lnTo>
                <a:lnTo>
                  <a:pt x="1951243" y="334775"/>
                </a:lnTo>
                <a:lnTo>
                  <a:pt x="1886872" y="275138"/>
                </a:lnTo>
                <a:lnTo>
                  <a:pt x="1818060" y="220531"/>
                </a:lnTo>
                <a:lnTo>
                  <a:pt x="1745101" y="171246"/>
                </a:lnTo>
                <a:lnTo>
                  <a:pt x="1668291" y="127578"/>
                </a:lnTo>
                <a:lnTo>
                  <a:pt x="1587923" y="89821"/>
                </a:lnTo>
                <a:lnTo>
                  <a:pt x="1504292" y="58270"/>
                </a:lnTo>
                <a:lnTo>
                  <a:pt x="1417691" y="33218"/>
                </a:lnTo>
                <a:lnTo>
                  <a:pt x="1328414" y="14959"/>
                </a:lnTo>
                <a:lnTo>
                  <a:pt x="1236757" y="3788"/>
                </a:lnTo>
                <a:lnTo>
                  <a:pt x="1143012" y="0"/>
                </a:lnTo>
                <a:lnTo>
                  <a:pt x="1049268" y="3788"/>
                </a:lnTo>
                <a:lnTo>
                  <a:pt x="957610" y="14959"/>
                </a:lnTo>
                <a:lnTo>
                  <a:pt x="868334" y="33218"/>
                </a:lnTo>
                <a:lnTo>
                  <a:pt x="781733" y="58270"/>
                </a:lnTo>
                <a:lnTo>
                  <a:pt x="698101" y="89821"/>
                </a:lnTo>
                <a:lnTo>
                  <a:pt x="617733" y="127578"/>
                </a:lnTo>
                <a:lnTo>
                  <a:pt x="540923" y="171246"/>
                </a:lnTo>
                <a:lnTo>
                  <a:pt x="467965" y="220531"/>
                </a:lnTo>
                <a:lnTo>
                  <a:pt x="399153" y="275138"/>
                </a:lnTo>
                <a:lnTo>
                  <a:pt x="334781" y="334775"/>
                </a:lnTo>
                <a:lnTo>
                  <a:pt x="275144" y="399145"/>
                </a:lnTo>
                <a:lnTo>
                  <a:pt x="220535" y="467957"/>
                </a:lnTo>
                <a:lnTo>
                  <a:pt x="171250" y="540914"/>
                </a:lnTo>
                <a:lnTo>
                  <a:pt x="127581" y="617723"/>
                </a:lnTo>
                <a:lnTo>
                  <a:pt x="89823" y="698090"/>
                </a:lnTo>
                <a:lnTo>
                  <a:pt x="58271" y="781721"/>
                </a:lnTo>
                <a:lnTo>
                  <a:pt x="33219" y="868322"/>
                </a:lnTo>
                <a:lnTo>
                  <a:pt x="14960" y="957598"/>
                </a:lnTo>
                <a:lnTo>
                  <a:pt x="3789" y="1049255"/>
                </a:lnTo>
                <a:lnTo>
                  <a:pt x="0" y="1143000"/>
                </a:lnTo>
                <a:lnTo>
                  <a:pt x="3789" y="1236744"/>
                </a:lnTo>
                <a:lnTo>
                  <a:pt x="14960" y="1328401"/>
                </a:lnTo>
                <a:lnTo>
                  <a:pt x="33219" y="1417677"/>
                </a:lnTo>
                <a:lnTo>
                  <a:pt x="58271" y="1504278"/>
                </a:lnTo>
                <a:lnTo>
                  <a:pt x="89823" y="1587909"/>
                </a:lnTo>
                <a:lnTo>
                  <a:pt x="127581" y="1668276"/>
                </a:lnTo>
                <a:lnTo>
                  <a:pt x="171250" y="1745085"/>
                </a:lnTo>
                <a:lnTo>
                  <a:pt x="220535" y="1818042"/>
                </a:lnTo>
                <a:lnTo>
                  <a:pt x="275144" y="1886854"/>
                </a:lnTo>
                <a:lnTo>
                  <a:pt x="334781" y="1951224"/>
                </a:lnTo>
                <a:lnTo>
                  <a:pt x="399153" y="2010861"/>
                </a:lnTo>
                <a:lnTo>
                  <a:pt x="467965" y="2065468"/>
                </a:lnTo>
                <a:lnTo>
                  <a:pt x="540923" y="2114753"/>
                </a:lnTo>
                <a:lnTo>
                  <a:pt x="617733" y="2158421"/>
                </a:lnTo>
                <a:lnTo>
                  <a:pt x="698101" y="2196178"/>
                </a:lnTo>
                <a:lnTo>
                  <a:pt x="781733" y="2227729"/>
                </a:lnTo>
                <a:lnTo>
                  <a:pt x="868334" y="2252781"/>
                </a:lnTo>
                <a:lnTo>
                  <a:pt x="957610" y="2271040"/>
                </a:lnTo>
                <a:lnTo>
                  <a:pt x="1049268" y="2282211"/>
                </a:lnTo>
                <a:lnTo>
                  <a:pt x="1143012" y="2286000"/>
                </a:lnTo>
                <a:lnTo>
                  <a:pt x="1236757" y="2282211"/>
                </a:lnTo>
                <a:lnTo>
                  <a:pt x="1328414" y="2271040"/>
                </a:lnTo>
                <a:lnTo>
                  <a:pt x="1417691" y="2252781"/>
                </a:lnTo>
                <a:lnTo>
                  <a:pt x="1504292" y="2227729"/>
                </a:lnTo>
                <a:lnTo>
                  <a:pt x="1587923" y="2196178"/>
                </a:lnTo>
                <a:lnTo>
                  <a:pt x="1668291" y="2158421"/>
                </a:lnTo>
                <a:lnTo>
                  <a:pt x="1745101" y="2114753"/>
                </a:lnTo>
                <a:lnTo>
                  <a:pt x="1818060" y="2065468"/>
                </a:lnTo>
                <a:lnTo>
                  <a:pt x="1886872" y="2010861"/>
                </a:lnTo>
                <a:lnTo>
                  <a:pt x="1951243" y="1951224"/>
                </a:lnTo>
                <a:lnTo>
                  <a:pt x="2010881" y="1886854"/>
                </a:lnTo>
                <a:lnTo>
                  <a:pt x="2065489" y="1818042"/>
                </a:lnTo>
                <a:lnTo>
                  <a:pt x="2114775" y="1745085"/>
                </a:lnTo>
                <a:lnTo>
                  <a:pt x="2158443" y="1668276"/>
                </a:lnTo>
                <a:lnTo>
                  <a:pt x="2196201" y="1587909"/>
                </a:lnTo>
                <a:lnTo>
                  <a:pt x="2227753" y="1504278"/>
                </a:lnTo>
                <a:lnTo>
                  <a:pt x="2252806" y="1417677"/>
                </a:lnTo>
                <a:lnTo>
                  <a:pt x="2271065" y="1328401"/>
                </a:lnTo>
                <a:lnTo>
                  <a:pt x="2282236" y="1236744"/>
                </a:lnTo>
                <a:lnTo>
                  <a:pt x="2286025" y="114300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 Antiqua" panose="02040602050305030304" pitchFamily="18" charset="0"/>
              <a:cs typeface="Arial" panose="020B0604020202020204" pitchFamily="34" charset="0"/>
            </a:endParaRPr>
          </a:p>
        </p:txBody>
      </p:sp>
      <p:grpSp>
        <p:nvGrpSpPr>
          <p:cNvPr id="11" name="Group 1"/>
          <p:cNvGrpSpPr/>
          <p:nvPr/>
        </p:nvGrpSpPr>
        <p:grpSpPr>
          <a:xfrm>
            <a:off x="3295424" y="3966845"/>
            <a:ext cx="5601212" cy="1860799"/>
            <a:chOff x="2471568" y="3135147"/>
            <a:chExt cx="4200909" cy="1395600"/>
          </a:xfrm>
        </p:grpSpPr>
        <p:sp>
          <p:nvSpPr>
            <p:cNvPr id="14" name="TextBox 6"/>
            <p:cNvSpPr txBox="1"/>
            <p:nvPr/>
          </p:nvSpPr>
          <p:spPr>
            <a:xfrm>
              <a:off x="2968854" y="3135147"/>
              <a:ext cx="3206293" cy="43858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3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Book Antiqua" panose="02040602050305030304" pitchFamily="18" charset="0"/>
                  <a:ea typeface="Open sans" pitchFamily="34" charset="0"/>
                  <a:cs typeface="Open sans" pitchFamily="34" charset="0"/>
                </a:rPr>
                <a:t>Gesel</a:t>
              </a:r>
              <a:endParaRPr kumimoji="0" lang="en-US" sz="3200" b="1" i="0" u="none" strike="noStrike" kern="1200" cap="none" spc="0" normalizeH="0" baseline="3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ea typeface="Open sans" pitchFamily="34" charset="0"/>
                <a:cs typeface="Open sans" pitchFamily="34" charset="0"/>
              </a:endParaRPr>
            </a:p>
          </p:txBody>
        </p:sp>
        <p:sp>
          <p:nvSpPr>
            <p:cNvPr id="16" name="TextBox 11"/>
            <p:cNvSpPr txBox="1"/>
            <p:nvPr/>
          </p:nvSpPr>
          <p:spPr>
            <a:xfrm>
              <a:off x="2471568" y="3558660"/>
              <a:ext cx="4200909" cy="3770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67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ook Antiqua" panose="02040602050305030304" pitchFamily="18" charset="0"/>
                  <a:cs typeface="Arial" panose="020B0604020202020204" pitchFamily="34" charset="0"/>
                </a:rPr>
                <a:t>Grupo</a:t>
              </a:r>
              <a:r>
                <a:rPr kumimoji="0" lang="en-US" sz="2667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ook Antiqua" panose="02040602050305030304" pitchFamily="18" charset="0"/>
                  <a:cs typeface="Arial" panose="020B0604020202020204" pitchFamily="34" charset="0"/>
                </a:rPr>
                <a:t> de </a:t>
              </a:r>
              <a:r>
                <a:rPr kumimoji="0" lang="en-US" sz="2667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ook Antiqua" panose="02040602050305030304" pitchFamily="18" charset="0"/>
                  <a:cs typeface="Arial" panose="020B0604020202020204" pitchFamily="34" charset="0"/>
                </a:rPr>
                <a:t>Pesquisa</a:t>
              </a:r>
              <a:r>
                <a:rPr kumimoji="0" lang="en-US" sz="2667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ook Antiqua" panose="02040602050305030304" pitchFamily="18" charset="0"/>
                  <a:cs typeface="Arial" panose="020B0604020202020204" pitchFamily="34" charset="0"/>
                </a:rPr>
                <a:t> do </a:t>
              </a:r>
              <a:r>
                <a:rPr kumimoji="0" lang="en-US" sz="2667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ook Antiqua" panose="02040602050305030304" pitchFamily="18" charset="0"/>
                  <a:cs typeface="Arial" panose="020B0604020202020204" pitchFamily="34" charset="0"/>
                </a:rPr>
                <a:t>Setor</a:t>
              </a:r>
              <a:r>
                <a:rPr kumimoji="0" lang="en-US" sz="2667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ook Antiqua" panose="0204060205030503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667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ook Antiqua" panose="02040602050305030304" pitchFamily="18" charset="0"/>
                  <a:cs typeface="Arial" panose="020B0604020202020204" pitchFamily="34" charset="0"/>
                </a:rPr>
                <a:t>Elétrico</a:t>
              </a:r>
              <a:endParaRPr kumimoji="0" lang="en-US" sz="2667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 Antiqua" panose="0204060205030503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7" name="TextBox 12"/>
            <p:cNvSpPr txBox="1"/>
            <p:nvPr/>
          </p:nvSpPr>
          <p:spPr>
            <a:xfrm>
              <a:off x="4291764" y="3969054"/>
              <a:ext cx="560490" cy="2847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67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ook Antiqua" panose="02040602050305030304" pitchFamily="18" charset="0"/>
                  <a:cs typeface="Arial" panose="020B0604020202020204" pitchFamily="34" charset="0"/>
                </a:rPr>
                <a:t>UFRJ</a:t>
              </a:r>
            </a:p>
          </p:txBody>
        </p:sp>
        <p:sp>
          <p:nvSpPr>
            <p:cNvPr id="18" name="TextBox 14"/>
            <p:cNvSpPr txBox="1"/>
            <p:nvPr/>
          </p:nvSpPr>
          <p:spPr>
            <a:xfrm>
              <a:off x="3507296" y="4276831"/>
              <a:ext cx="2129429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ook Antiqua" panose="02040602050305030304" pitchFamily="18" charset="0"/>
                  <a:cs typeface="Arial" panose="020B0604020202020204" pitchFamily="34" charset="0"/>
                </a:rPr>
                <a:t>http://www.gesel.ie.ufrj.br/</a:t>
              </a:r>
            </a:p>
          </p:txBody>
        </p:sp>
      </p:grpSp>
      <p:pic>
        <p:nvPicPr>
          <p:cNvPr id="20" name="Imagem 19"/>
          <p:cNvPicPr>
            <a:picLocks noChangeAspect="1"/>
          </p:cNvPicPr>
          <p:nvPr/>
        </p:nvPicPr>
        <p:blipFill rotWithShape="1">
          <a:blip r:embed="rId3">
            <a:extLst/>
          </a:blip>
          <a:srcRect r="85671"/>
          <a:stretch/>
        </p:blipFill>
        <p:spPr>
          <a:xfrm>
            <a:off x="4408802" y="989018"/>
            <a:ext cx="1506384" cy="2716230"/>
          </a:xfrm>
          <a:prstGeom prst="rect">
            <a:avLst/>
          </a:prstGeom>
        </p:spPr>
      </p:pic>
      <p:pic>
        <p:nvPicPr>
          <p:cNvPr id="21" name="Imagem 20"/>
          <p:cNvPicPr>
            <a:picLocks noChangeAspect="1"/>
          </p:cNvPicPr>
          <p:nvPr/>
        </p:nvPicPr>
        <p:blipFill rotWithShape="1">
          <a:blip r:embed="rId4"/>
          <a:srcRect l="25377" r="5111" b="47697"/>
          <a:stretch/>
        </p:blipFill>
        <p:spPr>
          <a:xfrm>
            <a:off x="5751793" y="1546029"/>
            <a:ext cx="1555462" cy="485987"/>
          </a:xfrm>
          <a:prstGeom prst="rect">
            <a:avLst/>
          </a:prstGeom>
        </p:spPr>
      </p:pic>
      <p:pic>
        <p:nvPicPr>
          <p:cNvPr id="22" name="Imagem 21"/>
          <p:cNvPicPr>
            <a:picLocks noChangeAspect="1"/>
          </p:cNvPicPr>
          <p:nvPr/>
        </p:nvPicPr>
        <p:blipFill rotWithShape="1">
          <a:blip r:embed="rId4"/>
          <a:srcRect l="25376" t="55439" r="-575" b="26103"/>
          <a:stretch/>
        </p:blipFill>
        <p:spPr>
          <a:xfrm>
            <a:off x="5751793" y="2067281"/>
            <a:ext cx="1555462" cy="217404"/>
          </a:xfrm>
          <a:prstGeom prst="rect">
            <a:avLst/>
          </a:prstGeom>
        </p:spPr>
      </p:pic>
      <p:pic>
        <p:nvPicPr>
          <p:cNvPr id="23" name="Imagem 22"/>
          <p:cNvPicPr>
            <a:picLocks noChangeAspect="1"/>
          </p:cNvPicPr>
          <p:nvPr/>
        </p:nvPicPr>
        <p:blipFill rotWithShape="1">
          <a:blip r:embed="rId4"/>
          <a:srcRect l="25376" t="78956" r="51027"/>
          <a:stretch/>
        </p:blipFill>
        <p:spPr>
          <a:xfrm>
            <a:off x="5731819" y="2331920"/>
            <a:ext cx="842226" cy="311897"/>
          </a:xfrm>
          <a:prstGeom prst="rect">
            <a:avLst/>
          </a:prstGeom>
        </p:spPr>
      </p:pic>
      <p:pic>
        <p:nvPicPr>
          <p:cNvPr id="15" name="Picture 6" descr="C:\PROVEDOR\SITES GESEL\Imagens\Nova Imagem (2)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96" t="12688" r="1706" b="18630"/>
          <a:stretch/>
        </p:blipFill>
        <p:spPr bwMode="auto">
          <a:xfrm>
            <a:off x="5796314" y="2760628"/>
            <a:ext cx="1069776" cy="591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4985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/>
          <p:cNvSpPr/>
          <p:nvPr/>
        </p:nvSpPr>
        <p:spPr>
          <a:xfrm>
            <a:off x="-11058" y="522037"/>
            <a:ext cx="12233145" cy="1040859"/>
          </a:xfrm>
          <a:prstGeom prst="rect">
            <a:avLst/>
          </a:prstGeom>
          <a:solidFill>
            <a:srgbClr val="005D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1100126" y="641401"/>
            <a:ext cx="2892408" cy="825857"/>
          </a:xfrm>
        </p:spPr>
        <p:txBody>
          <a:bodyPr/>
          <a:lstStyle/>
          <a:p>
            <a:r>
              <a:rPr lang="pt-BR" dirty="0">
                <a:solidFill>
                  <a:schemeClr val="bg1"/>
                </a:solidFill>
              </a:rPr>
              <a:t>Sumário</a:t>
            </a:r>
          </a:p>
        </p:txBody>
      </p:sp>
      <p:sp>
        <p:nvSpPr>
          <p:cNvPr id="7" name="Retângulo 6"/>
          <p:cNvSpPr/>
          <p:nvPr/>
        </p:nvSpPr>
        <p:spPr>
          <a:xfrm>
            <a:off x="1102443" y="1829823"/>
            <a:ext cx="8233918" cy="2200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 algn="just" fontAlgn="auto">
              <a:spcBef>
                <a:spcPts val="1000"/>
              </a:spcBef>
              <a:spcAft>
                <a:spcPts val="0"/>
              </a:spcAft>
              <a:buClrTx/>
              <a:buSzPct val="125000"/>
              <a:buFont typeface="+mj-lt"/>
              <a:buAutoNum type="arabicPeriod"/>
            </a:pPr>
            <a:r>
              <a:rPr lang="pt-BR" sz="2800" dirty="0" smtClean="0">
                <a:solidFill>
                  <a:prstClr val="black"/>
                </a:solidFill>
                <a:latin typeface="+mj-lt"/>
              </a:rPr>
              <a:t>Regulação elétrica brasileira</a:t>
            </a:r>
            <a:endParaRPr lang="pt-BR" sz="2800" dirty="0">
              <a:solidFill>
                <a:prstClr val="black"/>
              </a:solidFill>
              <a:latin typeface="+mj-lt"/>
            </a:endParaRPr>
          </a:p>
          <a:p>
            <a:pPr marL="514350" lvl="0" indent="-514350" algn="just" fontAlgn="auto">
              <a:spcBef>
                <a:spcPts val="1000"/>
              </a:spcBef>
              <a:spcAft>
                <a:spcPts val="0"/>
              </a:spcAft>
              <a:buClrTx/>
              <a:buSzPct val="125000"/>
              <a:buFont typeface="+mj-lt"/>
              <a:buAutoNum type="arabicPeriod"/>
            </a:pPr>
            <a:r>
              <a:rPr lang="pt-BR" sz="2800" dirty="0">
                <a:solidFill>
                  <a:prstClr val="black"/>
                </a:solidFill>
                <a:latin typeface="+mj-lt"/>
              </a:rPr>
              <a:t>Regulação financeira e de </a:t>
            </a:r>
            <a:r>
              <a:rPr lang="pt-BR" sz="2800" dirty="0" smtClean="0">
                <a:solidFill>
                  <a:prstClr val="black"/>
                </a:solidFill>
                <a:latin typeface="+mj-lt"/>
              </a:rPr>
              <a:t>seguros</a:t>
            </a:r>
            <a:endParaRPr lang="pt-BR" sz="2800" dirty="0">
              <a:solidFill>
                <a:prstClr val="black"/>
              </a:solidFill>
              <a:latin typeface="+mj-lt"/>
            </a:endParaRPr>
          </a:p>
          <a:p>
            <a:pPr marL="514350" lvl="0" indent="-514350" algn="just" fontAlgn="auto">
              <a:spcBef>
                <a:spcPts val="1000"/>
              </a:spcBef>
              <a:spcAft>
                <a:spcPts val="0"/>
              </a:spcAft>
              <a:buClrTx/>
              <a:buSzPct val="125000"/>
              <a:buFont typeface="+mj-lt"/>
              <a:buAutoNum type="arabicPeriod"/>
            </a:pPr>
            <a:r>
              <a:rPr lang="pt-BR" sz="2800" dirty="0">
                <a:solidFill>
                  <a:prstClr val="black"/>
                </a:solidFill>
                <a:latin typeface="+mj-lt"/>
              </a:rPr>
              <a:t>Mercados elétricos, </a:t>
            </a:r>
            <a:r>
              <a:rPr lang="pt-BR" sz="2800" dirty="0" smtClean="0">
                <a:solidFill>
                  <a:prstClr val="black"/>
                </a:solidFill>
                <a:latin typeface="+mj-lt"/>
              </a:rPr>
              <a:t>experiência internacional</a:t>
            </a:r>
            <a:endParaRPr lang="pt-BR" sz="2800" dirty="0" smtClean="0">
              <a:solidFill>
                <a:prstClr val="black"/>
              </a:solidFill>
              <a:latin typeface="+mj-lt"/>
            </a:endParaRPr>
          </a:p>
          <a:p>
            <a:pPr marL="514350" lvl="0" indent="-514350" algn="just" fontAlgn="auto">
              <a:spcBef>
                <a:spcPts val="1000"/>
              </a:spcBef>
              <a:spcAft>
                <a:spcPts val="0"/>
              </a:spcAft>
              <a:buClrTx/>
              <a:buSzPct val="125000"/>
              <a:buFont typeface="+mj-lt"/>
              <a:buAutoNum type="arabicPeriod"/>
            </a:pPr>
            <a:r>
              <a:rPr lang="pt-BR" sz="2800" dirty="0">
                <a:solidFill>
                  <a:prstClr val="black"/>
                </a:solidFill>
                <a:latin typeface="+mj-lt"/>
              </a:rPr>
              <a:t>Aplicação ao caso </a:t>
            </a:r>
            <a:r>
              <a:rPr lang="pt-BR" sz="2800" dirty="0" smtClean="0">
                <a:solidFill>
                  <a:prstClr val="black"/>
                </a:solidFill>
                <a:latin typeface="+mj-lt"/>
              </a:rPr>
              <a:t>brasileiro</a:t>
            </a:r>
            <a:endParaRPr lang="pt-BR" sz="2800" dirty="0" smtClean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18" name="Freeform 9"/>
          <p:cNvSpPr>
            <a:spLocks/>
          </p:cNvSpPr>
          <p:nvPr/>
        </p:nvSpPr>
        <p:spPr bwMode="auto">
          <a:xfrm>
            <a:off x="627566" y="829308"/>
            <a:ext cx="180131" cy="608490"/>
          </a:xfrm>
          <a:custGeom>
            <a:avLst/>
            <a:gdLst>
              <a:gd name="T0" fmla="*/ 196 w 6934"/>
              <a:gd name="T1" fmla="*/ 13998 h 14036"/>
              <a:gd name="T2" fmla="*/ 2306 w 6934"/>
              <a:gd name="T3" fmla="*/ 7273 h 14036"/>
              <a:gd name="T4" fmla="*/ 1153 w 6934"/>
              <a:gd name="T5" fmla="*/ 7246 h 14036"/>
              <a:gd name="T6" fmla="*/ 0 w 6934"/>
              <a:gd name="T7" fmla="*/ 7239 h 14036"/>
              <a:gd name="T8" fmla="*/ 1598 w 6934"/>
              <a:gd name="T9" fmla="*/ 3620 h 14036"/>
              <a:gd name="T10" fmla="*/ 3195 w 6934"/>
              <a:gd name="T11" fmla="*/ 1 h 14036"/>
              <a:gd name="T12" fmla="*/ 5067 w 6934"/>
              <a:gd name="T13" fmla="*/ 0 h 14036"/>
              <a:gd name="T14" fmla="*/ 6918 w 6934"/>
              <a:gd name="T15" fmla="*/ 35 h 14036"/>
              <a:gd name="T16" fmla="*/ 5110 w 6934"/>
              <a:gd name="T17" fmla="*/ 2816 h 14036"/>
              <a:gd name="T18" fmla="*/ 3322 w 6934"/>
              <a:gd name="T19" fmla="*/ 5574 h 14036"/>
              <a:gd name="T20" fmla="*/ 4931 w 6934"/>
              <a:gd name="T21" fmla="*/ 5588 h 14036"/>
              <a:gd name="T22" fmla="*/ 6540 w 6934"/>
              <a:gd name="T23" fmla="*/ 5603 h 14036"/>
              <a:gd name="T24" fmla="*/ 225 w 6934"/>
              <a:gd name="T25" fmla="*/ 13998 h 14036"/>
              <a:gd name="T26" fmla="*/ 196 w 6934"/>
              <a:gd name="T27" fmla="*/ 13998 h 140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934" h="14036">
                <a:moveTo>
                  <a:pt x="196" y="13998"/>
                </a:moveTo>
                <a:cubicBezTo>
                  <a:pt x="277" y="13753"/>
                  <a:pt x="2306" y="7288"/>
                  <a:pt x="2306" y="7273"/>
                </a:cubicBezTo>
                <a:cubicBezTo>
                  <a:pt x="2306" y="7262"/>
                  <a:pt x="1787" y="7250"/>
                  <a:pt x="1153" y="7246"/>
                </a:cubicBezTo>
                <a:lnTo>
                  <a:pt x="0" y="7239"/>
                </a:lnTo>
                <a:lnTo>
                  <a:pt x="1598" y="3620"/>
                </a:lnTo>
                <a:lnTo>
                  <a:pt x="3195" y="1"/>
                </a:lnTo>
                <a:lnTo>
                  <a:pt x="5067" y="0"/>
                </a:lnTo>
                <a:cubicBezTo>
                  <a:pt x="6556" y="0"/>
                  <a:pt x="6934" y="7"/>
                  <a:pt x="6918" y="35"/>
                </a:cubicBezTo>
                <a:cubicBezTo>
                  <a:pt x="6906" y="55"/>
                  <a:pt x="6093" y="1306"/>
                  <a:pt x="5110" y="2816"/>
                </a:cubicBezTo>
                <a:cubicBezTo>
                  <a:pt x="4127" y="4325"/>
                  <a:pt x="3322" y="5567"/>
                  <a:pt x="3322" y="5574"/>
                </a:cubicBezTo>
                <a:cubicBezTo>
                  <a:pt x="3322" y="5582"/>
                  <a:pt x="4046" y="5588"/>
                  <a:pt x="4931" y="5588"/>
                </a:cubicBezTo>
                <a:cubicBezTo>
                  <a:pt x="5816" y="5588"/>
                  <a:pt x="6540" y="5595"/>
                  <a:pt x="6540" y="5603"/>
                </a:cubicBezTo>
                <a:cubicBezTo>
                  <a:pt x="6540" y="5623"/>
                  <a:pt x="282" y="13943"/>
                  <a:pt x="225" y="13998"/>
                </a:cubicBezTo>
                <a:cubicBezTo>
                  <a:pt x="187" y="14036"/>
                  <a:pt x="183" y="14036"/>
                  <a:pt x="196" y="13998"/>
                </a:cubicBezTo>
                <a:close/>
              </a:path>
            </a:pathLst>
          </a:custGeom>
          <a:solidFill>
            <a:srgbClr val="FFC000"/>
          </a:solidFill>
          <a:ln w="2222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" name="Freeform 9"/>
          <p:cNvSpPr>
            <a:spLocks/>
          </p:cNvSpPr>
          <p:nvPr/>
        </p:nvSpPr>
        <p:spPr bwMode="auto">
          <a:xfrm>
            <a:off x="335137" y="255110"/>
            <a:ext cx="360263" cy="957635"/>
          </a:xfrm>
          <a:custGeom>
            <a:avLst/>
            <a:gdLst>
              <a:gd name="T0" fmla="*/ 196 w 6934"/>
              <a:gd name="T1" fmla="*/ 13998 h 14036"/>
              <a:gd name="T2" fmla="*/ 2306 w 6934"/>
              <a:gd name="T3" fmla="*/ 7273 h 14036"/>
              <a:gd name="T4" fmla="*/ 1153 w 6934"/>
              <a:gd name="T5" fmla="*/ 7246 h 14036"/>
              <a:gd name="T6" fmla="*/ 0 w 6934"/>
              <a:gd name="T7" fmla="*/ 7239 h 14036"/>
              <a:gd name="T8" fmla="*/ 1598 w 6934"/>
              <a:gd name="T9" fmla="*/ 3620 h 14036"/>
              <a:gd name="T10" fmla="*/ 3195 w 6934"/>
              <a:gd name="T11" fmla="*/ 1 h 14036"/>
              <a:gd name="T12" fmla="*/ 5067 w 6934"/>
              <a:gd name="T13" fmla="*/ 0 h 14036"/>
              <a:gd name="T14" fmla="*/ 6918 w 6934"/>
              <a:gd name="T15" fmla="*/ 35 h 14036"/>
              <a:gd name="T16" fmla="*/ 5110 w 6934"/>
              <a:gd name="T17" fmla="*/ 2816 h 14036"/>
              <a:gd name="T18" fmla="*/ 3322 w 6934"/>
              <a:gd name="T19" fmla="*/ 5574 h 14036"/>
              <a:gd name="T20" fmla="*/ 4931 w 6934"/>
              <a:gd name="T21" fmla="*/ 5588 h 14036"/>
              <a:gd name="T22" fmla="*/ 6540 w 6934"/>
              <a:gd name="T23" fmla="*/ 5603 h 14036"/>
              <a:gd name="T24" fmla="*/ 225 w 6934"/>
              <a:gd name="T25" fmla="*/ 13998 h 14036"/>
              <a:gd name="T26" fmla="*/ 196 w 6934"/>
              <a:gd name="T27" fmla="*/ 13998 h 140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934" h="14036">
                <a:moveTo>
                  <a:pt x="196" y="13998"/>
                </a:moveTo>
                <a:cubicBezTo>
                  <a:pt x="277" y="13753"/>
                  <a:pt x="2306" y="7288"/>
                  <a:pt x="2306" y="7273"/>
                </a:cubicBezTo>
                <a:cubicBezTo>
                  <a:pt x="2306" y="7262"/>
                  <a:pt x="1787" y="7250"/>
                  <a:pt x="1153" y="7246"/>
                </a:cubicBezTo>
                <a:lnTo>
                  <a:pt x="0" y="7239"/>
                </a:lnTo>
                <a:lnTo>
                  <a:pt x="1598" y="3620"/>
                </a:lnTo>
                <a:lnTo>
                  <a:pt x="3195" y="1"/>
                </a:lnTo>
                <a:lnTo>
                  <a:pt x="5067" y="0"/>
                </a:lnTo>
                <a:cubicBezTo>
                  <a:pt x="6556" y="0"/>
                  <a:pt x="6934" y="7"/>
                  <a:pt x="6918" y="35"/>
                </a:cubicBezTo>
                <a:cubicBezTo>
                  <a:pt x="6906" y="55"/>
                  <a:pt x="6093" y="1306"/>
                  <a:pt x="5110" y="2816"/>
                </a:cubicBezTo>
                <a:cubicBezTo>
                  <a:pt x="4127" y="4325"/>
                  <a:pt x="3322" y="5567"/>
                  <a:pt x="3322" y="5574"/>
                </a:cubicBezTo>
                <a:cubicBezTo>
                  <a:pt x="3322" y="5582"/>
                  <a:pt x="4046" y="5588"/>
                  <a:pt x="4931" y="5588"/>
                </a:cubicBezTo>
                <a:cubicBezTo>
                  <a:pt x="5816" y="5588"/>
                  <a:pt x="6540" y="5595"/>
                  <a:pt x="6540" y="5603"/>
                </a:cubicBezTo>
                <a:cubicBezTo>
                  <a:pt x="6540" y="5623"/>
                  <a:pt x="282" y="13943"/>
                  <a:pt x="225" y="13998"/>
                </a:cubicBezTo>
                <a:cubicBezTo>
                  <a:pt x="187" y="14036"/>
                  <a:pt x="183" y="14036"/>
                  <a:pt x="196" y="13998"/>
                </a:cubicBezTo>
                <a:close/>
              </a:path>
            </a:pathLst>
          </a:custGeom>
          <a:solidFill>
            <a:srgbClr val="FFC000"/>
          </a:solidFill>
          <a:ln w="2222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" name="Freeform 49"/>
          <p:cNvSpPr/>
          <p:nvPr/>
        </p:nvSpPr>
        <p:spPr>
          <a:xfrm>
            <a:off x="-11059" y="5474195"/>
            <a:ext cx="12195017" cy="1352125"/>
          </a:xfrm>
          <a:custGeom>
            <a:avLst/>
            <a:gdLst>
              <a:gd name="connsiteX0" fmla="*/ 0 w 10590663"/>
              <a:gd name="connsiteY0" fmla="*/ 135093 h 1909886"/>
              <a:gd name="connsiteX1" fmla="*/ 750627 w 10590663"/>
              <a:gd name="connsiteY1" fmla="*/ 421696 h 1909886"/>
              <a:gd name="connsiteX2" fmla="*/ 1583140 w 10590663"/>
              <a:gd name="connsiteY2" fmla="*/ 1895654 h 1909886"/>
              <a:gd name="connsiteX3" fmla="*/ 3480179 w 10590663"/>
              <a:gd name="connsiteY3" fmla="*/ 1117732 h 1909886"/>
              <a:gd name="connsiteX4" fmla="*/ 5199797 w 10590663"/>
              <a:gd name="connsiteY4" fmla="*/ 271571 h 1909886"/>
              <a:gd name="connsiteX5" fmla="*/ 6509982 w 10590663"/>
              <a:gd name="connsiteY5" fmla="*/ 1336096 h 1909886"/>
              <a:gd name="connsiteX6" fmla="*/ 7792872 w 10590663"/>
              <a:gd name="connsiteY6" fmla="*/ 1267857 h 1909886"/>
              <a:gd name="connsiteX7" fmla="*/ 9457899 w 10590663"/>
              <a:gd name="connsiteY7" fmla="*/ 39559 h 1909886"/>
              <a:gd name="connsiteX8" fmla="*/ 10590663 w 10590663"/>
              <a:gd name="connsiteY8" fmla="*/ 421696 h 1909886"/>
              <a:gd name="connsiteX0" fmla="*/ 0 w 10590663"/>
              <a:gd name="connsiteY0" fmla="*/ 135093 h 1913453"/>
              <a:gd name="connsiteX1" fmla="*/ 750627 w 10590663"/>
              <a:gd name="connsiteY1" fmla="*/ 421696 h 1913453"/>
              <a:gd name="connsiteX2" fmla="*/ 1583140 w 10590663"/>
              <a:gd name="connsiteY2" fmla="*/ 1895654 h 1913453"/>
              <a:gd name="connsiteX3" fmla="*/ 3480179 w 10590663"/>
              <a:gd name="connsiteY3" fmla="*/ 1117732 h 1913453"/>
              <a:gd name="connsiteX4" fmla="*/ 5199797 w 10590663"/>
              <a:gd name="connsiteY4" fmla="*/ 271571 h 1913453"/>
              <a:gd name="connsiteX5" fmla="*/ 6509982 w 10590663"/>
              <a:gd name="connsiteY5" fmla="*/ 1336096 h 1913453"/>
              <a:gd name="connsiteX6" fmla="*/ 7792872 w 10590663"/>
              <a:gd name="connsiteY6" fmla="*/ 1267857 h 1913453"/>
              <a:gd name="connsiteX7" fmla="*/ 9457899 w 10590663"/>
              <a:gd name="connsiteY7" fmla="*/ 39559 h 1913453"/>
              <a:gd name="connsiteX8" fmla="*/ 10590663 w 10590663"/>
              <a:gd name="connsiteY8" fmla="*/ 421696 h 1913453"/>
              <a:gd name="connsiteX0" fmla="*/ 0 w 10590663"/>
              <a:gd name="connsiteY0" fmla="*/ 135093 h 2084863"/>
              <a:gd name="connsiteX1" fmla="*/ 750627 w 10590663"/>
              <a:gd name="connsiteY1" fmla="*/ 421696 h 2084863"/>
              <a:gd name="connsiteX2" fmla="*/ 2156346 w 10590663"/>
              <a:gd name="connsiteY2" fmla="*/ 2073075 h 2084863"/>
              <a:gd name="connsiteX3" fmla="*/ 3480179 w 10590663"/>
              <a:gd name="connsiteY3" fmla="*/ 1117732 h 2084863"/>
              <a:gd name="connsiteX4" fmla="*/ 5199797 w 10590663"/>
              <a:gd name="connsiteY4" fmla="*/ 271571 h 2084863"/>
              <a:gd name="connsiteX5" fmla="*/ 6509982 w 10590663"/>
              <a:gd name="connsiteY5" fmla="*/ 1336096 h 2084863"/>
              <a:gd name="connsiteX6" fmla="*/ 7792872 w 10590663"/>
              <a:gd name="connsiteY6" fmla="*/ 1267857 h 2084863"/>
              <a:gd name="connsiteX7" fmla="*/ 9457899 w 10590663"/>
              <a:gd name="connsiteY7" fmla="*/ 39559 h 2084863"/>
              <a:gd name="connsiteX8" fmla="*/ 10590663 w 10590663"/>
              <a:gd name="connsiteY8" fmla="*/ 421696 h 2084863"/>
              <a:gd name="connsiteX0" fmla="*/ 0 w 10590663"/>
              <a:gd name="connsiteY0" fmla="*/ 135093 h 2076788"/>
              <a:gd name="connsiteX1" fmla="*/ 750627 w 10590663"/>
              <a:gd name="connsiteY1" fmla="*/ 421696 h 2076788"/>
              <a:gd name="connsiteX2" fmla="*/ 2156346 w 10590663"/>
              <a:gd name="connsiteY2" fmla="*/ 2073075 h 2076788"/>
              <a:gd name="connsiteX3" fmla="*/ 3480179 w 10590663"/>
              <a:gd name="connsiteY3" fmla="*/ 1117732 h 2076788"/>
              <a:gd name="connsiteX4" fmla="*/ 5199797 w 10590663"/>
              <a:gd name="connsiteY4" fmla="*/ 271571 h 2076788"/>
              <a:gd name="connsiteX5" fmla="*/ 6509982 w 10590663"/>
              <a:gd name="connsiteY5" fmla="*/ 1336096 h 2076788"/>
              <a:gd name="connsiteX6" fmla="*/ 7792872 w 10590663"/>
              <a:gd name="connsiteY6" fmla="*/ 1267857 h 2076788"/>
              <a:gd name="connsiteX7" fmla="*/ 9457899 w 10590663"/>
              <a:gd name="connsiteY7" fmla="*/ 39559 h 2076788"/>
              <a:gd name="connsiteX8" fmla="*/ 10590663 w 10590663"/>
              <a:gd name="connsiteY8" fmla="*/ 421696 h 2076788"/>
              <a:gd name="connsiteX0" fmla="*/ 0 w 10590663"/>
              <a:gd name="connsiteY0" fmla="*/ 137664 h 2079589"/>
              <a:gd name="connsiteX1" fmla="*/ 750627 w 10590663"/>
              <a:gd name="connsiteY1" fmla="*/ 424267 h 2079589"/>
              <a:gd name="connsiteX2" fmla="*/ 2156346 w 10590663"/>
              <a:gd name="connsiteY2" fmla="*/ 2075646 h 2079589"/>
              <a:gd name="connsiteX3" fmla="*/ 3480179 w 10590663"/>
              <a:gd name="connsiteY3" fmla="*/ 1120303 h 2079589"/>
              <a:gd name="connsiteX4" fmla="*/ 4954137 w 10590663"/>
              <a:gd name="connsiteY4" fmla="*/ 1187 h 2079589"/>
              <a:gd name="connsiteX5" fmla="*/ 6509982 w 10590663"/>
              <a:gd name="connsiteY5" fmla="*/ 1338667 h 2079589"/>
              <a:gd name="connsiteX6" fmla="*/ 7792872 w 10590663"/>
              <a:gd name="connsiteY6" fmla="*/ 1270428 h 2079589"/>
              <a:gd name="connsiteX7" fmla="*/ 9457899 w 10590663"/>
              <a:gd name="connsiteY7" fmla="*/ 42130 h 2079589"/>
              <a:gd name="connsiteX8" fmla="*/ 10590663 w 10590663"/>
              <a:gd name="connsiteY8" fmla="*/ 424267 h 2079589"/>
              <a:gd name="connsiteX0" fmla="*/ 0 w 10590663"/>
              <a:gd name="connsiteY0" fmla="*/ 138110 h 2081831"/>
              <a:gd name="connsiteX1" fmla="*/ 750627 w 10590663"/>
              <a:gd name="connsiteY1" fmla="*/ 424713 h 2081831"/>
              <a:gd name="connsiteX2" fmla="*/ 2156346 w 10590663"/>
              <a:gd name="connsiteY2" fmla="*/ 2076092 h 2081831"/>
              <a:gd name="connsiteX3" fmla="*/ 3480179 w 10590663"/>
              <a:gd name="connsiteY3" fmla="*/ 1120749 h 2081831"/>
              <a:gd name="connsiteX4" fmla="*/ 4954137 w 10590663"/>
              <a:gd name="connsiteY4" fmla="*/ 1633 h 2081831"/>
              <a:gd name="connsiteX5" fmla="*/ 6509982 w 10590663"/>
              <a:gd name="connsiteY5" fmla="*/ 1339113 h 2081831"/>
              <a:gd name="connsiteX6" fmla="*/ 7792872 w 10590663"/>
              <a:gd name="connsiteY6" fmla="*/ 1270874 h 2081831"/>
              <a:gd name="connsiteX7" fmla="*/ 9457899 w 10590663"/>
              <a:gd name="connsiteY7" fmla="*/ 42576 h 2081831"/>
              <a:gd name="connsiteX8" fmla="*/ 10590663 w 10590663"/>
              <a:gd name="connsiteY8" fmla="*/ 424713 h 2081831"/>
              <a:gd name="connsiteX0" fmla="*/ 0 w 10590663"/>
              <a:gd name="connsiteY0" fmla="*/ 138828 h 2085757"/>
              <a:gd name="connsiteX1" fmla="*/ 750627 w 10590663"/>
              <a:gd name="connsiteY1" fmla="*/ 425431 h 2085757"/>
              <a:gd name="connsiteX2" fmla="*/ 2156346 w 10590663"/>
              <a:gd name="connsiteY2" fmla="*/ 2076810 h 2085757"/>
              <a:gd name="connsiteX3" fmla="*/ 3480179 w 10590663"/>
              <a:gd name="connsiteY3" fmla="*/ 1121467 h 2085757"/>
              <a:gd name="connsiteX4" fmla="*/ 4954137 w 10590663"/>
              <a:gd name="connsiteY4" fmla="*/ 2351 h 2085757"/>
              <a:gd name="connsiteX5" fmla="*/ 6509982 w 10590663"/>
              <a:gd name="connsiteY5" fmla="*/ 1339831 h 2085757"/>
              <a:gd name="connsiteX6" fmla="*/ 7792872 w 10590663"/>
              <a:gd name="connsiteY6" fmla="*/ 1271592 h 2085757"/>
              <a:gd name="connsiteX7" fmla="*/ 9457899 w 10590663"/>
              <a:gd name="connsiteY7" fmla="*/ 43294 h 2085757"/>
              <a:gd name="connsiteX8" fmla="*/ 10590663 w 10590663"/>
              <a:gd name="connsiteY8" fmla="*/ 425431 h 2085757"/>
              <a:gd name="connsiteX0" fmla="*/ 0 w 10590663"/>
              <a:gd name="connsiteY0" fmla="*/ 138828 h 2128264"/>
              <a:gd name="connsiteX1" fmla="*/ 750627 w 10590663"/>
              <a:gd name="connsiteY1" fmla="*/ 425431 h 2128264"/>
              <a:gd name="connsiteX2" fmla="*/ 2156346 w 10590663"/>
              <a:gd name="connsiteY2" fmla="*/ 2076810 h 2128264"/>
              <a:gd name="connsiteX3" fmla="*/ 3480179 w 10590663"/>
              <a:gd name="connsiteY3" fmla="*/ 1121467 h 2128264"/>
              <a:gd name="connsiteX4" fmla="*/ 4954137 w 10590663"/>
              <a:gd name="connsiteY4" fmla="*/ 2351 h 2128264"/>
              <a:gd name="connsiteX5" fmla="*/ 6509982 w 10590663"/>
              <a:gd name="connsiteY5" fmla="*/ 1339831 h 2128264"/>
              <a:gd name="connsiteX6" fmla="*/ 7792872 w 10590663"/>
              <a:gd name="connsiteY6" fmla="*/ 1271592 h 2128264"/>
              <a:gd name="connsiteX7" fmla="*/ 9457899 w 10590663"/>
              <a:gd name="connsiteY7" fmla="*/ 43294 h 2128264"/>
              <a:gd name="connsiteX8" fmla="*/ 10590663 w 10590663"/>
              <a:gd name="connsiteY8" fmla="*/ 425431 h 2128264"/>
              <a:gd name="connsiteX0" fmla="*/ 0 w 10590663"/>
              <a:gd name="connsiteY0" fmla="*/ 137646 h 2026877"/>
              <a:gd name="connsiteX1" fmla="*/ 750627 w 10590663"/>
              <a:gd name="connsiteY1" fmla="*/ 424249 h 2026877"/>
              <a:gd name="connsiteX2" fmla="*/ 1992573 w 10590663"/>
              <a:gd name="connsiteY2" fmla="*/ 1993741 h 2026877"/>
              <a:gd name="connsiteX3" fmla="*/ 3480179 w 10590663"/>
              <a:gd name="connsiteY3" fmla="*/ 1120285 h 2026877"/>
              <a:gd name="connsiteX4" fmla="*/ 4954137 w 10590663"/>
              <a:gd name="connsiteY4" fmla="*/ 1169 h 2026877"/>
              <a:gd name="connsiteX5" fmla="*/ 6509982 w 10590663"/>
              <a:gd name="connsiteY5" fmla="*/ 1338649 h 2026877"/>
              <a:gd name="connsiteX6" fmla="*/ 7792872 w 10590663"/>
              <a:gd name="connsiteY6" fmla="*/ 1270410 h 2026877"/>
              <a:gd name="connsiteX7" fmla="*/ 9457899 w 10590663"/>
              <a:gd name="connsiteY7" fmla="*/ 42112 h 2026877"/>
              <a:gd name="connsiteX8" fmla="*/ 10590663 w 10590663"/>
              <a:gd name="connsiteY8" fmla="*/ 424249 h 2026877"/>
              <a:gd name="connsiteX0" fmla="*/ 0 w 10590663"/>
              <a:gd name="connsiteY0" fmla="*/ 137791 h 2030727"/>
              <a:gd name="connsiteX1" fmla="*/ 750627 w 10590663"/>
              <a:gd name="connsiteY1" fmla="*/ 424394 h 2030727"/>
              <a:gd name="connsiteX2" fmla="*/ 1992573 w 10590663"/>
              <a:gd name="connsiteY2" fmla="*/ 1993886 h 2030727"/>
              <a:gd name="connsiteX3" fmla="*/ 3480179 w 10590663"/>
              <a:gd name="connsiteY3" fmla="*/ 1120430 h 2030727"/>
              <a:gd name="connsiteX4" fmla="*/ 4954137 w 10590663"/>
              <a:gd name="connsiteY4" fmla="*/ 1314 h 2030727"/>
              <a:gd name="connsiteX5" fmla="*/ 6509982 w 10590663"/>
              <a:gd name="connsiteY5" fmla="*/ 1338794 h 2030727"/>
              <a:gd name="connsiteX6" fmla="*/ 7792872 w 10590663"/>
              <a:gd name="connsiteY6" fmla="*/ 1270555 h 2030727"/>
              <a:gd name="connsiteX7" fmla="*/ 9457899 w 10590663"/>
              <a:gd name="connsiteY7" fmla="*/ 42257 h 2030727"/>
              <a:gd name="connsiteX8" fmla="*/ 10590663 w 10590663"/>
              <a:gd name="connsiteY8" fmla="*/ 424394 h 2030727"/>
              <a:gd name="connsiteX0" fmla="*/ 0 w 10590663"/>
              <a:gd name="connsiteY0" fmla="*/ 143769 h 2036705"/>
              <a:gd name="connsiteX1" fmla="*/ 750627 w 10590663"/>
              <a:gd name="connsiteY1" fmla="*/ 430372 h 2036705"/>
              <a:gd name="connsiteX2" fmla="*/ 1992573 w 10590663"/>
              <a:gd name="connsiteY2" fmla="*/ 1999864 h 2036705"/>
              <a:gd name="connsiteX3" fmla="*/ 3480179 w 10590663"/>
              <a:gd name="connsiteY3" fmla="*/ 1126408 h 2036705"/>
              <a:gd name="connsiteX4" fmla="*/ 4954137 w 10590663"/>
              <a:gd name="connsiteY4" fmla="*/ 7292 h 2036705"/>
              <a:gd name="connsiteX5" fmla="*/ 6660107 w 10590663"/>
              <a:gd name="connsiteY5" fmla="*/ 1672318 h 2036705"/>
              <a:gd name="connsiteX6" fmla="*/ 7792872 w 10590663"/>
              <a:gd name="connsiteY6" fmla="*/ 1276533 h 2036705"/>
              <a:gd name="connsiteX7" fmla="*/ 9457899 w 10590663"/>
              <a:gd name="connsiteY7" fmla="*/ 48235 h 2036705"/>
              <a:gd name="connsiteX8" fmla="*/ 10590663 w 10590663"/>
              <a:gd name="connsiteY8" fmla="*/ 430372 h 2036705"/>
              <a:gd name="connsiteX0" fmla="*/ 0 w 10590663"/>
              <a:gd name="connsiteY0" fmla="*/ 150050 h 2042986"/>
              <a:gd name="connsiteX1" fmla="*/ 750627 w 10590663"/>
              <a:gd name="connsiteY1" fmla="*/ 436653 h 2042986"/>
              <a:gd name="connsiteX2" fmla="*/ 1992573 w 10590663"/>
              <a:gd name="connsiteY2" fmla="*/ 2006145 h 2042986"/>
              <a:gd name="connsiteX3" fmla="*/ 3480179 w 10590663"/>
              <a:gd name="connsiteY3" fmla="*/ 1132689 h 2042986"/>
              <a:gd name="connsiteX4" fmla="*/ 4954137 w 10590663"/>
              <a:gd name="connsiteY4" fmla="*/ 13573 h 2042986"/>
              <a:gd name="connsiteX5" fmla="*/ 6660107 w 10590663"/>
              <a:gd name="connsiteY5" fmla="*/ 1678599 h 2042986"/>
              <a:gd name="connsiteX6" fmla="*/ 7820167 w 10590663"/>
              <a:gd name="connsiteY6" fmla="*/ 1514826 h 2042986"/>
              <a:gd name="connsiteX7" fmla="*/ 9457899 w 10590663"/>
              <a:gd name="connsiteY7" fmla="*/ 54516 h 2042986"/>
              <a:gd name="connsiteX8" fmla="*/ 10590663 w 10590663"/>
              <a:gd name="connsiteY8" fmla="*/ 436653 h 2042986"/>
              <a:gd name="connsiteX0" fmla="*/ 0 w 10590663"/>
              <a:gd name="connsiteY0" fmla="*/ 150050 h 2042986"/>
              <a:gd name="connsiteX1" fmla="*/ 750627 w 10590663"/>
              <a:gd name="connsiteY1" fmla="*/ 436653 h 2042986"/>
              <a:gd name="connsiteX2" fmla="*/ 1992573 w 10590663"/>
              <a:gd name="connsiteY2" fmla="*/ 2006145 h 2042986"/>
              <a:gd name="connsiteX3" fmla="*/ 3480179 w 10590663"/>
              <a:gd name="connsiteY3" fmla="*/ 1132689 h 2042986"/>
              <a:gd name="connsiteX4" fmla="*/ 4954137 w 10590663"/>
              <a:gd name="connsiteY4" fmla="*/ 13573 h 2042986"/>
              <a:gd name="connsiteX5" fmla="*/ 6660107 w 10590663"/>
              <a:gd name="connsiteY5" fmla="*/ 1678599 h 2042986"/>
              <a:gd name="connsiteX6" fmla="*/ 9457899 w 10590663"/>
              <a:gd name="connsiteY6" fmla="*/ 54516 h 2042986"/>
              <a:gd name="connsiteX7" fmla="*/ 10590663 w 10590663"/>
              <a:gd name="connsiteY7" fmla="*/ 436653 h 2042986"/>
              <a:gd name="connsiteX0" fmla="*/ 0 w 10590663"/>
              <a:gd name="connsiteY0" fmla="*/ 167366 h 2060302"/>
              <a:gd name="connsiteX1" fmla="*/ 750627 w 10590663"/>
              <a:gd name="connsiteY1" fmla="*/ 453969 h 2060302"/>
              <a:gd name="connsiteX2" fmla="*/ 1992573 w 10590663"/>
              <a:gd name="connsiteY2" fmla="*/ 2023461 h 2060302"/>
              <a:gd name="connsiteX3" fmla="*/ 3480179 w 10590663"/>
              <a:gd name="connsiteY3" fmla="*/ 1150005 h 2060302"/>
              <a:gd name="connsiteX4" fmla="*/ 4954137 w 10590663"/>
              <a:gd name="connsiteY4" fmla="*/ 30889 h 2060302"/>
              <a:gd name="connsiteX5" fmla="*/ 6537278 w 10590663"/>
              <a:gd name="connsiteY5" fmla="*/ 1791450 h 2060302"/>
              <a:gd name="connsiteX6" fmla="*/ 9457899 w 10590663"/>
              <a:gd name="connsiteY6" fmla="*/ 71832 h 2060302"/>
              <a:gd name="connsiteX7" fmla="*/ 10590663 w 10590663"/>
              <a:gd name="connsiteY7" fmla="*/ 453969 h 2060302"/>
              <a:gd name="connsiteX0" fmla="*/ 0 w 10590663"/>
              <a:gd name="connsiteY0" fmla="*/ 172930 h 2065866"/>
              <a:gd name="connsiteX1" fmla="*/ 750627 w 10590663"/>
              <a:gd name="connsiteY1" fmla="*/ 459533 h 2065866"/>
              <a:gd name="connsiteX2" fmla="*/ 1992573 w 10590663"/>
              <a:gd name="connsiteY2" fmla="*/ 2029025 h 2065866"/>
              <a:gd name="connsiteX3" fmla="*/ 3480179 w 10590663"/>
              <a:gd name="connsiteY3" fmla="*/ 1155569 h 2065866"/>
              <a:gd name="connsiteX4" fmla="*/ 4954137 w 10590663"/>
              <a:gd name="connsiteY4" fmla="*/ 36453 h 2065866"/>
              <a:gd name="connsiteX5" fmla="*/ 6810233 w 10590663"/>
              <a:gd name="connsiteY5" fmla="*/ 1878901 h 2065866"/>
              <a:gd name="connsiteX6" fmla="*/ 9457899 w 10590663"/>
              <a:gd name="connsiteY6" fmla="*/ 77396 h 2065866"/>
              <a:gd name="connsiteX7" fmla="*/ 10590663 w 10590663"/>
              <a:gd name="connsiteY7" fmla="*/ 459533 h 2065866"/>
              <a:gd name="connsiteX0" fmla="*/ 0 w 10590663"/>
              <a:gd name="connsiteY0" fmla="*/ 187934 h 2112288"/>
              <a:gd name="connsiteX1" fmla="*/ 750627 w 10590663"/>
              <a:gd name="connsiteY1" fmla="*/ 474537 h 2112288"/>
              <a:gd name="connsiteX2" fmla="*/ 1992573 w 10590663"/>
              <a:gd name="connsiteY2" fmla="*/ 2044029 h 2112288"/>
              <a:gd name="connsiteX3" fmla="*/ 3480179 w 10590663"/>
              <a:gd name="connsiteY3" fmla="*/ 1170573 h 2112288"/>
              <a:gd name="connsiteX4" fmla="*/ 4954137 w 10590663"/>
              <a:gd name="connsiteY4" fmla="*/ 51457 h 2112288"/>
              <a:gd name="connsiteX5" fmla="*/ 7588156 w 10590663"/>
              <a:gd name="connsiteY5" fmla="*/ 2112269 h 2112288"/>
              <a:gd name="connsiteX6" fmla="*/ 9457899 w 10590663"/>
              <a:gd name="connsiteY6" fmla="*/ 92400 h 2112288"/>
              <a:gd name="connsiteX7" fmla="*/ 10590663 w 10590663"/>
              <a:gd name="connsiteY7" fmla="*/ 474537 h 2112288"/>
              <a:gd name="connsiteX0" fmla="*/ 0 w 10590663"/>
              <a:gd name="connsiteY0" fmla="*/ 187934 h 2112445"/>
              <a:gd name="connsiteX1" fmla="*/ 750627 w 10590663"/>
              <a:gd name="connsiteY1" fmla="*/ 474537 h 2112445"/>
              <a:gd name="connsiteX2" fmla="*/ 1992573 w 10590663"/>
              <a:gd name="connsiteY2" fmla="*/ 2044029 h 2112445"/>
              <a:gd name="connsiteX3" fmla="*/ 3480179 w 10590663"/>
              <a:gd name="connsiteY3" fmla="*/ 1170573 h 2112445"/>
              <a:gd name="connsiteX4" fmla="*/ 4954137 w 10590663"/>
              <a:gd name="connsiteY4" fmla="*/ 51457 h 2112445"/>
              <a:gd name="connsiteX5" fmla="*/ 7588156 w 10590663"/>
              <a:gd name="connsiteY5" fmla="*/ 2112269 h 2112445"/>
              <a:gd name="connsiteX6" fmla="*/ 9457899 w 10590663"/>
              <a:gd name="connsiteY6" fmla="*/ 92400 h 2112445"/>
              <a:gd name="connsiteX7" fmla="*/ 10590663 w 10590663"/>
              <a:gd name="connsiteY7" fmla="*/ 474537 h 2112445"/>
              <a:gd name="connsiteX0" fmla="*/ 0 w 10590663"/>
              <a:gd name="connsiteY0" fmla="*/ 187934 h 2112445"/>
              <a:gd name="connsiteX1" fmla="*/ 750627 w 10590663"/>
              <a:gd name="connsiteY1" fmla="*/ 474537 h 2112445"/>
              <a:gd name="connsiteX2" fmla="*/ 1992573 w 10590663"/>
              <a:gd name="connsiteY2" fmla="*/ 2044029 h 2112445"/>
              <a:gd name="connsiteX3" fmla="*/ 3480179 w 10590663"/>
              <a:gd name="connsiteY3" fmla="*/ 1170573 h 2112445"/>
              <a:gd name="connsiteX4" fmla="*/ 4954137 w 10590663"/>
              <a:gd name="connsiteY4" fmla="*/ 51457 h 2112445"/>
              <a:gd name="connsiteX5" fmla="*/ 7588156 w 10590663"/>
              <a:gd name="connsiteY5" fmla="*/ 2112269 h 2112445"/>
              <a:gd name="connsiteX6" fmla="*/ 9457899 w 10590663"/>
              <a:gd name="connsiteY6" fmla="*/ 92400 h 2112445"/>
              <a:gd name="connsiteX7" fmla="*/ 10590663 w 10590663"/>
              <a:gd name="connsiteY7" fmla="*/ 474537 h 2112445"/>
              <a:gd name="connsiteX0" fmla="*/ 0 w 10590663"/>
              <a:gd name="connsiteY0" fmla="*/ 230046 h 2154557"/>
              <a:gd name="connsiteX1" fmla="*/ 750627 w 10590663"/>
              <a:gd name="connsiteY1" fmla="*/ 516649 h 2154557"/>
              <a:gd name="connsiteX2" fmla="*/ 1992573 w 10590663"/>
              <a:gd name="connsiteY2" fmla="*/ 2086141 h 2154557"/>
              <a:gd name="connsiteX3" fmla="*/ 3480179 w 10590663"/>
              <a:gd name="connsiteY3" fmla="*/ 1212685 h 2154557"/>
              <a:gd name="connsiteX4" fmla="*/ 5008728 w 10590663"/>
              <a:gd name="connsiteY4" fmla="*/ 11682 h 2154557"/>
              <a:gd name="connsiteX5" fmla="*/ 7588156 w 10590663"/>
              <a:gd name="connsiteY5" fmla="*/ 2154381 h 2154557"/>
              <a:gd name="connsiteX6" fmla="*/ 9457899 w 10590663"/>
              <a:gd name="connsiteY6" fmla="*/ 134512 h 2154557"/>
              <a:gd name="connsiteX7" fmla="*/ 10590663 w 10590663"/>
              <a:gd name="connsiteY7" fmla="*/ 516649 h 2154557"/>
              <a:gd name="connsiteX0" fmla="*/ 0 w 10590663"/>
              <a:gd name="connsiteY0" fmla="*/ 218413 h 2142924"/>
              <a:gd name="connsiteX1" fmla="*/ 750627 w 10590663"/>
              <a:gd name="connsiteY1" fmla="*/ 505016 h 2142924"/>
              <a:gd name="connsiteX2" fmla="*/ 1992573 w 10590663"/>
              <a:gd name="connsiteY2" fmla="*/ 2074508 h 2142924"/>
              <a:gd name="connsiteX3" fmla="*/ 5008728 w 10590663"/>
              <a:gd name="connsiteY3" fmla="*/ 49 h 2142924"/>
              <a:gd name="connsiteX4" fmla="*/ 7588156 w 10590663"/>
              <a:gd name="connsiteY4" fmla="*/ 2142748 h 2142924"/>
              <a:gd name="connsiteX5" fmla="*/ 9457899 w 10590663"/>
              <a:gd name="connsiteY5" fmla="*/ 122879 h 2142924"/>
              <a:gd name="connsiteX6" fmla="*/ 10590663 w 10590663"/>
              <a:gd name="connsiteY6" fmla="*/ 505016 h 2142924"/>
              <a:gd name="connsiteX0" fmla="*/ 0 w 10590663"/>
              <a:gd name="connsiteY0" fmla="*/ 218413 h 2142924"/>
              <a:gd name="connsiteX1" fmla="*/ 750627 w 10590663"/>
              <a:gd name="connsiteY1" fmla="*/ 505016 h 2142924"/>
              <a:gd name="connsiteX2" fmla="*/ 2183642 w 10590663"/>
              <a:gd name="connsiteY2" fmla="*/ 2074508 h 2142924"/>
              <a:gd name="connsiteX3" fmla="*/ 5008728 w 10590663"/>
              <a:gd name="connsiteY3" fmla="*/ 49 h 2142924"/>
              <a:gd name="connsiteX4" fmla="*/ 7588156 w 10590663"/>
              <a:gd name="connsiteY4" fmla="*/ 2142748 h 2142924"/>
              <a:gd name="connsiteX5" fmla="*/ 9457899 w 10590663"/>
              <a:gd name="connsiteY5" fmla="*/ 122879 h 2142924"/>
              <a:gd name="connsiteX6" fmla="*/ 10590663 w 10590663"/>
              <a:gd name="connsiteY6" fmla="*/ 505016 h 2142924"/>
              <a:gd name="connsiteX0" fmla="*/ 0 w 10590663"/>
              <a:gd name="connsiteY0" fmla="*/ 218413 h 2142924"/>
              <a:gd name="connsiteX1" fmla="*/ 750627 w 10590663"/>
              <a:gd name="connsiteY1" fmla="*/ 505016 h 2142924"/>
              <a:gd name="connsiteX2" fmla="*/ 2183642 w 10590663"/>
              <a:gd name="connsiteY2" fmla="*/ 2074508 h 2142924"/>
              <a:gd name="connsiteX3" fmla="*/ 5008728 w 10590663"/>
              <a:gd name="connsiteY3" fmla="*/ 49 h 2142924"/>
              <a:gd name="connsiteX4" fmla="*/ 7588156 w 10590663"/>
              <a:gd name="connsiteY4" fmla="*/ 2142748 h 2142924"/>
              <a:gd name="connsiteX5" fmla="*/ 9457899 w 10590663"/>
              <a:gd name="connsiteY5" fmla="*/ 122879 h 2142924"/>
              <a:gd name="connsiteX6" fmla="*/ 10590663 w 10590663"/>
              <a:gd name="connsiteY6" fmla="*/ 505016 h 2142924"/>
              <a:gd name="connsiteX0" fmla="*/ 0 w 10590663"/>
              <a:gd name="connsiteY0" fmla="*/ 218413 h 2142924"/>
              <a:gd name="connsiteX1" fmla="*/ 750627 w 10590663"/>
              <a:gd name="connsiteY1" fmla="*/ 505016 h 2142924"/>
              <a:gd name="connsiteX2" fmla="*/ 2183642 w 10590663"/>
              <a:gd name="connsiteY2" fmla="*/ 2074508 h 2142924"/>
              <a:gd name="connsiteX3" fmla="*/ 5008728 w 10590663"/>
              <a:gd name="connsiteY3" fmla="*/ 49 h 2142924"/>
              <a:gd name="connsiteX4" fmla="*/ 7588156 w 10590663"/>
              <a:gd name="connsiteY4" fmla="*/ 2142748 h 2142924"/>
              <a:gd name="connsiteX5" fmla="*/ 9457899 w 10590663"/>
              <a:gd name="connsiteY5" fmla="*/ 122879 h 2142924"/>
              <a:gd name="connsiteX6" fmla="*/ 10590663 w 10590663"/>
              <a:gd name="connsiteY6" fmla="*/ 505016 h 2142924"/>
              <a:gd name="connsiteX0" fmla="*/ 0 w 10590663"/>
              <a:gd name="connsiteY0" fmla="*/ 218413 h 2142924"/>
              <a:gd name="connsiteX1" fmla="*/ 750627 w 10590663"/>
              <a:gd name="connsiteY1" fmla="*/ 505016 h 2142924"/>
              <a:gd name="connsiteX2" fmla="*/ 2183642 w 10590663"/>
              <a:gd name="connsiteY2" fmla="*/ 2074508 h 2142924"/>
              <a:gd name="connsiteX3" fmla="*/ 5008728 w 10590663"/>
              <a:gd name="connsiteY3" fmla="*/ 49 h 2142924"/>
              <a:gd name="connsiteX4" fmla="*/ 7588156 w 10590663"/>
              <a:gd name="connsiteY4" fmla="*/ 2142748 h 2142924"/>
              <a:gd name="connsiteX5" fmla="*/ 9457899 w 10590663"/>
              <a:gd name="connsiteY5" fmla="*/ 122879 h 2142924"/>
              <a:gd name="connsiteX6" fmla="*/ 10590663 w 10590663"/>
              <a:gd name="connsiteY6" fmla="*/ 505016 h 2142924"/>
              <a:gd name="connsiteX0" fmla="*/ 0 w 10590663"/>
              <a:gd name="connsiteY0" fmla="*/ 218413 h 2142924"/>
              <a:gd name="connsiteX1" fmla="*/ 750627 w 10590663"/>
              <a:gd name="connsiteY1" fmla="*/ 505016 h 2142924"/>
              <a:gd name="connsiteX2" fmla="*/ 2183642 w 10590663"/>
              <a:gd name="connsiteY2" fmla="*/ 2074508 h 2142924"/>
              <a:gd name="connsiteX3" fmla="*/ 5008728 w 10590663"/>
              <a:gd name="connsiteY3" fmla="*/ 49 h 2142924"/>
              <a:gd name="connsiteX4" fmla="*/ 7588156 w 10590663"/>
              <a:gd name="connsiteY4" fmla="*/ 2142748 h 2142924"/>
              <a:gd name="connsiteX5" fmla="*/ 9457899 w 10590663"/>
              <a:gd name="connsiteY5" fmla="*/ 122879 h 2142924"/>
              <a:gd name="connsiteX6" fmla="*/ 10590663 w 10590663"/>
              <a:gd name="connsiteY6" fmla="*/ 505016 h 2142924"/>
              <a:gd name="connsiteX0" fmla="*/ 0 w 10590663"/>
              <a:gd name="connsiteY0" fmla="*/ 218413 h 2142924"/>
              <a:gd name="connsiteX1" fmla="*/ 750627 w 10590663"/>
              <a:gd name="connsiteY1" fmla="*/ 559607 h 2142924"/>
              <a:gd name="connsiteX2" fmla="*/ 2183642 w 10590663"/>
              <a:gd name="connsiteY2" fmla="*/ 2074508 h 2142924"/>
              <a:gd name="connsiteX3" fmla="*/ 5008728 w 10590663"/>
              <a:gd name="connsiteY3" fmla="*/ 49 h 2142924"/>
              <a:gd name="connsiteX4" fmla="*/ 7588156 w 10590663"/>
              <a:gd name="connsiteY4" fmla="*/ 2142748 h 2142924"/>
              <a:gd name="connsiteX5" fmla="*/ 9457899 w 10590663"/>
              <a:gd name="connsiteY5" fmla="*/ 122879 h 2142924"/>
              <a:gd name="connsiteX6" fmla="*/ 10590663 w 10590663"/>
              <a:gd name="connsiteY6" fmla="*/ 505016 h 214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590663" h="2142924">
                <a:moveTo>
                  <a:pt x="0" y="218413"/>
                </a:moveTo>
                <a:cubicBezTo>
                  <a:pt x="243385" y="215001"/>
                  <a:pt x="509516" y="195668"/>
                  <a:pt x="750627" y="559607"/>
                </a:cubicBezTo>
                <a:cubicBezTo>
                  <a:pt x="991738" y="923546"/>
                  <a:pt x="1473959" y="2167768"/>
                  <a:pt x="2183642" y="2074508"/>
                </a:cubicBezTo>
                <a:cubicBezTo>
                  <a:pt x="2893326" y="1981248"/>
                  <a:pt x="4107976" y="-11324"/>
                  <a:pt x="5008728" y="49"/>
                </a:cubicBezTo>
                <a:cubicBezTo>
                  <a:pt x="5909480" y="11422"/>
                  <a:pt x="6846627" y="2122276"/>
                  <a:pt x="7588156" y="2142748"/>
                </a:cubicBezTo>
                <a:cubicBezTo>
                  <a:pt x="8329685" y="2163220"/>
                  <a:pt x="8957481" y="395834"/>
                  <a:pt x="9457899" y="122879"/>
                </a:cubicBezTo>
                <a:cubicBezTo>
                  <a:pt x="9958317" y="-150076"/>
                  <a:pt x="10257430" y="243434"/>
                  <a:pt x="10590663" y="505016"/>
                </a:cubicBezTo>
              </a:path>
            </a:pathLst>
          </a:cu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90939" y="5275264"/>
            <a:ext cx="213378" cy="1054699"/>
          </a:xfrm>
          <a:prstGeom prst="rect">
            <a:avLst/>
          </a:prstGeom>
        </p:spPr>
      </p:pic>
      <p:pic>
        <p:nvPicPr>
          <p:cNvPr id="28" name="Imagem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98268" y="4876290"/>
            <a:ext cx="213378" cy="1054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722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Retângulo 106">
            <a:extLst>
              <a:ext uri="{FF2B5EF4-FFF2-40B4-BE49-F238E27FC236}">
                <a16:creationId xmlns:a16="http://schemas.microsoft.com/office/drawing/2014/main" xmlns="" id="{19BD3BF3-94F5-424B-A3C3-D7F11216F0E6}"/>
              </a:ext>
            </a:extLst>
          </p:cNvPr>
          <p:cNvSpPr/>
          <p:nvPr/>
        </p:nvSpPr>
        <p:spPr>
          <a:xfrm rot="5400000">
            <a:off x="7868698" y="3133667"/>
            <a:ext cx="6858000" cy="590665"/>
          </a:xfrm>
          <a:prstGeom prst="rect">
            <a:avLst/>
          </a:prstGeom>
          <a:solidFill>
            <a:srgbClr val="F9BF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  <p:grpSp>
        <p:nvGrpSpPr>
          <p:cNvPr id="69" name="그룹 4">
            <a:extLst>
              <a:ext uri="{FF2B5EF4-FFF2-40B4-BE49-F238E27FC236}">
                <a16:creationId xmlns:a16="http://schemas.microsoft.com/office/drawing/2014/main" xmlns="" id="{728292FC-AEF2-48C7-B232-BCABFDA9AE41}"/>
              </a:ext>
            </a:extLst>
          </p:cNvPr>
          <p:cNvGrpSpPr/>
          <p:nvPr/>
        </p:nvGrpSpPr>
        <p:grpSpPr>
          <a:xfrm>
            <a:off x="10496785" y="730159"/>
            <a:ext cx="1695215" cy="1394902"/>
            <a:chOff x="2401342" y="248706"/>
            <a:chExt cx="5620059" cy="3598510"/>
          </a:xfrm>
          <a:gradFill>
            <a:gsLst>
              <a:gs pos="0">
                <a:srgbClr val="005D82"/>
              </a:gs>
              <a:gs pos="46000">
                <a:schemeClr val="accent1">
                  <a:lumMod val="45000"/>
                  <a:lumOff val="55000"/>
                  <a:alpha val="41000"/>
                </a:schemeClr>
              </a:gs>
              <a:gs pos="78000">
                <a:schemeClr val="accent1">
                  <a:lumMod val="45000"/>
                  <a:lumOff val="55000"/>
                  <a:alpha val="0"/>
                </a:schemeClr>
              </a:gs>
              <a:gs pos="100000">
                <a:schemeClr val="bg1"/>
              </a:gs>
            </a:gsLst>
            <a:lin ang="5400000" scaled="1"/>
          </a:gradFill>
        </p:grpSpPr>
        <p:sp>
          <p:nvSpPr>
            <p:cNvPr id="70" name="Oval 11">
              <a:extLst>
                <a:ext uri="{FF2B5EF4-FFF2-40B4-BE49-F238E27FC236}">
                  <a16:creationId xmlns:a16="http://schemas.microsoft.com/office/drawing/2014/main" xmlns="" id="{90020AD8-4BE9-428A-8F6C-F69E0A067A22}"/>
                </a:ext>
              </a:extLst>
            </p:cNvPr>
            <p:cNvSpPr/>
            <p:nvPr userDrawn="1"/>
          </p:nvSpPr>
          <p:spPr>
            <a:xfrm>
              <a:off x="4283968" y="941198"/>
              <a:ext cx="956850" cy="956850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71" name="Oval 11">
              <a:extLst>
                <a:ext uri="{FF2B5EF4-FFF2-40B4-BE49-F238E27FC236}">
                  <a16:creationId xmlns:a16="http://schemas.microsoft.com/office/drawing/2014/main" xmlns="" id="{9EDAA3EB-04DC-4DF2-A91A-787FD19872C8}"/>
                </a:ext>
              </a:extLst>
            </p:cNvPr>
            <p:cNvSpPr/>
            <p:nvPr userDrawn="1"/>
          </p:nvSpPr>
          <p:spPr>
            <a:xfrm>
              <a:off x="4080672" y="1386488"/>
              <a:ext cx="491180" cy="491180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72" name="Oval 11">
              <a:extLst>
                <a:ext uri="{FF2B5EF4-FFF2-40B4-BE49-F238E27FC236}">
                  <a16:creationId xmlns:a16="http://schemas.microsoft.com/office/drawing/2014/main" xmlns="" id="{59F69542-1586-4B27-B5AB-0B32AC1F8B63}"/>
                </a:ext>
              </a:extLst>
            </p:cNvPr>
            <p:cNvSpPr/>
            <p:nvPr userDrawn="1"/>
          </p:nvSpPr>
          <p:spPr>
            <a:xfrm>
              <a:off x="3485352" y="1717923"/>
              <a:ext cx="1190640" cy="1190640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73" name="Oval 11">
              <a:extLst>
                <a:ext uri="{FF2B5EF4-FFF2-40B4-BE49-F238E27FC236}">
                  <a16:creationId xmlns:a16="http://schemas.microsoft.com/office/drawing/2014/main" xmlns="" id="{6152C7C7-82F1-4030-8939-21E4DCC6E87C}"/>
                </a:ext>
              </a:extLst>
            </p:cNvPr>
            <p:cNvSpPr/>
            <p:nvPr userDrawn="1"/>
          </p:nvSpPr>
          <p:spPr>
            <a:xfrm>
              <a:off x="2886827" y="1894030"/>
              <a:ext cx="1190640" cy="1190640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74" name="Oval 11">
              <a:extLst>
                <a:ext uri="{FF2B5EF4-FFF2-40B4-BE49-F238E27FC236}">
                  <a16:creationId xmlns:a16="http://schemas.microsoft.com/office/drawing/2014/main" xmlns="" id="{66EE22D3-18A6-4FDB-AFAA-D4763C3A1E7C}"/>
                </a:ext>
              </a:extLst>
            </p:cNvPr>
            <p:cNvSpPr/>
            <p:nvPr userDrawn="1"/>
          </p:nvSpPr>
          <p:spPr>
            <a:xfrm>
              <a:off x="2401342" y="2516235"/>
              <a:ext cx="784747" cy="784747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75" name="Oval 11">
              <a:extLst>
                <a:ext uri="{FF2B5EF4-FFF2-40B4-BE49-F238E27FC236}">
                  <a16:creationId xmlns:a16="http://schemas.microsoft.com/office/drawing/2014/main" xmlns="" id="{C4D830A8-BF4A-42C5-9638-AE4249567C12}"/>
                </a:ext>
              </a:extLst>
            </p:cNvPr>
            <p:cNvSpPr/>
            <p:nvPr userDrawn="1"/>
          </p:nvSpPr>
          <p:spPr>
            <a:xfrm>
              <a:off x="3017096" y="2797485"/>
              <a:ext cx="784747" cy="784747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76" name="Oval 11">
              <a:extLst>
                <a:ext uri="{FF2B5EF4-FFF2-40B4-BE49-F238E27FC236}">
                  <a16:creationId xmlns:a16="http://schemas.microsoft.com/office/drawing/2014/main" xmlns="" id="{FBCFF6C6-592B-41A2-8662-13E892187B21}"/>
                </a:ext>
              </a:extLst>
            </p:cNvPr>
            <p:cNvSpPr/>
            <p:nvPr userDrawn="1"/>
          </p:nvSpPr>
          <p:spPr>
            <a:xfrm>
              <a:off x="3562974" y="2003019"/>
              <a:ext cx="1844197" cy="1844197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77" name="Oval 11">
              <a:extLst>
                <a:ext uri="{FF2B5EF4-FFF2-40B4-BE49-F238E27FC236}">
                  <a16:creationId xmlns:a16="http://schemas.microsoft.com/office/drawing/2014/main" xmlns="" id="{508DC6B2-96CF-463A-99CB-004ECFC45123}"/>
                </a:ext>
              </a:extLst>
            </p:cNvPr>
            <p:cNvSpPr/>
            <p:nvPr userDrawn="1"/>
          </p:nvSpPr>
          <p:spPr>
            <a:xfrm>
              <a:off x="4999309" y="3011131"/>
              <a:ext cx="784747" cy="784747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78" name="Oval 11">
              <a:extLst>
                <a:ext uri="{FF2B5EF4-FFF2-40B4-BE49-F238E27FC236}">
                  <a16:creationId xmlns:a16="http://schemas.microsoft.com/office/drawing/2014/main" xmlns="" id="{88ACD618-188E-44B7-8830-1C4D303249D5}"/>
                </a:ext>
              </a:extLst>
            </p:cNvPr>
            <p:cNvSpPr/>
            <p:nvPr userDrawn="1"/>
          </p:nvSpPr>
          <p:spPr>
            <a:xfrm>
              <a:off x="5653222" y="2981733"/>
              <a:ext cx="784747" cy="784747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79" name="Oval 11">
              <a:extLst>
                <a:ext uri="{FF2B5EF4-FFF2-40B4-BE49-F238E27FC236}">
                  <a16:creationId xmlns:a16="http://schemas.microsoft.com/office/drawing/2014/main" xmlns="" id="{8402E271-232C-42E1-8718-5A0920C8A10B}"/>
                </a:ext>
              </a:extLst>
            </p:cNvPr>
            <p:cNvSpPr/>
            <p:nvPr userDrawn="1"/>
          </p:nvSpPr>
          <p:spPr>
            <a:xfrm>
              <a:off x="6035666" y="2445747"/>
              <a:ext cx="1363186" cy="1363186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80" name="Oval 11">
              <a:extLst>
                <a:ext uri="{FF2B5EF4-FFF2-40B4-BE49-F238E27FC236}">
                  <a16:creationId xmlns:a16="http://schemas.microsoft.com/office/drawing/2014/main" xmlns="" id="{A9712AF3-4CED-4007-B5DB-3AC6D8FB5E55}"/>
                </a:ext>
              </a:extLst>
            </p:cNvPr>
            <p:cNvSpPr/>
            <p:nvPr userDrawn="1"/>
          </p:nvSpPr>
          <p:spPr>
            <a:xfrm>
              <a:off x="7037784" y="2729409"/>
              <a:ext cx="784747" cy="784747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81" name="Oval 11">
              <a:extLst>
                <a:ext uri="{FF2B5EF4-FFF2-40B4-BE49-F238E27FC236}">
                  <a16:creationId xmlns:a16="http://schemas.microsoft.com/office/drawing/2014/main" xmlns="" id="{FC015AF3-161A-4285-871E-D2C18FEF5CF7}"/>
                </a:ext>
              </a:extLst>
            </p:cNvPr>
            <p:cNvSpPr/>
            <p:nvPr userDrawn="1"/>
          </p:nvSpPr>
          <p:spPr>
            <a:xfrm>
              <a:off x="6658215" y="1725625"/>
              <a:ext cx="1363186" cy="1363186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82" name="Oval 11">
              <a:extLst>
                <a:ext uri="{FF2B5EF4-FFF2-40B4-BE49-F238E27FC236}">
                  <a16:creationId xmlns:a16="http://schemas.microsoft.com/office/drawing/2014/main" xmlns="" id="{CCB8AF1D-A1D8-4386-A4CC-D7BBB6C60001}"/>
                </a:ext>
              </a:extLst>
            </p:cNvPr>
            <p:cNvSpPr/>
            <p:nvPr userDrawn="1"/>
          </p:nvSpPr>
          <p:spPr>
            <a:xfrm>
              <a:off x="4702059" y="880592"/>
              <a:ext cx="1040194" cy="1040194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83" name="Oval 11">
              <a:extLst>
                <a:ext uri="{FF2B5EF4-FFF2-40B4-BE49-F238E27FC236}">
                  <a16:creationId xmlns:a16="http://schemas.microsoft.com/office/drawing/2014/main" xmlns="" id="{04B2DBDC-B427-4549-8606-B3248030E0ED}"/>
                </a:ext>
              </a:extLst>
            </p:cNvPr>
            <p:cNvSpPr/>
            <p:nvPr userDrawn="1"/>
          </p:nvSpPr>
          <p:spPr>
            <a:xfrm>
              <a:off x="5200227" y="1153449"/>
              <a:ext cx="1040194" cy="1040194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84" name="Oval 11">
              <a:extLst>
                <a:ext uri="{FF2B5EF4-FFF2-40B4-BE49-F238E27FC236}">
                  <a16:creationId xmlns:a16="http://schemas.microsoft.com/office/drawing/2014/main" xmlns="" id="{12A1D8F0-4ABE-4DE6-827D-D50ACDBDD4D3}"/>
                </a:ext>
              </a:extLst>
            </p:cNvPr>
            <p:cNvSpPr/>
            <p:nvPr userDrawn="1"/>
          </p:nvSpPr>
          <p:spPr>
            <a:xfrm>
              <a:off x="5945245" y="1484448"/>
              <a:ext cx="701108" cy="701108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85" name="Oval 11">
              <a:extLst>
                <a:ext uri="{FF2B5EF4-FFF2-40B4-BE49-F238E27FC236}">
                  <a16:creationId xmlns:a16="http://schemas.microsoft.com/office/drawing/2014/main" xmlns="" id="{BDA9BB4D-0240-46D0-A588-445F05F2DCE6}"/>
                </a:ext>
              </a:extLst>
            </p:cNvPr>
            <p:cNvSpPr/>
            <p:nvPr userDrawn="1"/>
          </p:nvSpPr>
          <p:spPr>
            <a:xfrm>
              <a:off x="6121822" y="1792219"/>
              <a:ext cx="1040194" cy="1040194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86" name="Oval 11">
              <a:extLst>
                <a:ext uri="{FF2B5EF4-FFF2-40B4-BE49-F238E27FC236}">
                  <a16:creationId xmlns:a16="http://schemas.microsoft.com/office/drawing/2014/main" xmlns="" id="{B97171BA-A384-4FFB-B524-49FD8D4CD858}"/>
                </a:ext>
              </a:extLst>
            </p:cNvPr>
            <p:cNvSpPr/>
            <p:nvPr userDrawn="1"/>
          </p:nvSpPr>
          <p:spPr>
            <a:xfrm>
              <a:off x="4251327" y="1369850"/>
              <a:ext cx="2136016" cy="2136016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87" name="사다리꼴 22">
              <a:extLst>
                <a:ext uri="{FF2B5EF4-FFF2-40B4-BE49-F238E27FC236}">
                  <a16:creationId xmlns:a16="http://schemas.microsoft.com/office/drawing/2014/main" xmlns="" id="{DB93B30C-A1D6-41BF-9BE7-83B541D6F8E3}"/>
                </a:ext>
              </a:extLst>
            </p:cNvPr>
            <p:cNvSpPr/>
            <p:nvPr userDrawn="1"/>
          </p:nvSpPr>
          <p:spPr>
            <a:xfrm>
              <a:off x="4765704" y="248706"/>
              <a:ext cx="608632" cy="1216152"/>
            </a:xfrm>
            <a:prstGeom prst="trapezoid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88" name="그룹 23">
            <a:extLst>
              <a:ext uri="{FF2B5EF4-FFF2-40B4-BE49-F238E27FC236}">
                <a16:creationId xmlns:a16="http://schemas.microsoft.com/office/drawing/2014/main" xmlns="" id="{D685D37E-5EB0-4CDA-85E5-509B49C9A82F}"/>
              </a:ext>
            </a:extLst>
          </p:cNvPr>
          <p:cNvGrpSpPr/>
          <p:nvPr/>
        </p:nvGrpSpPr>
        <p:grpSpPr>
          <a:xfrm>
            <a:off x="11036303" y="198517"/>
            <a:ext cx="529453" cy="827991"/>
            <a:chOff x="5304862" y="-789923"/>
            <a:chExt cx="645890" cy="1241591"/>
          </a:xfrm>
        </p:grpSpPr>
        <p:grpSp>
          <p:nvGrpSpPr>
            <p:cNvPr id="89" name="그룹 24">
              <a:extLst>
                <a:ext uri="{FF2B5EF4-FFF2-40B4-BE49-F238E27FC236}">
                  <a16:creationId xmlns:a16="http://schemas.microsoft.com/office/drawing/2014/main" xmlns="" id="{7C20A6E6-8216-4927-9A3B-5F540C6D6B5A}"/>
                </a:ext>
              </a:extLst>
            </p:cNvPr>
            <p:cNvGrpSpPr/>
            <p:nvPr userDrawn="1"/>
          </p:nvGrpSpPr>
          <p:grpSpPr>
            <a:xfrm>
              <a:off x="5377232" y="-789923"/>
              <a:ext cx="495969" cy="1052585"/>
              <a:chOff x="5868144" y="-857099"/>
              <a:chExt cx="495969" cy="1052585"/>
            </a:xfrm>
          </p:grpSpPr>
          <p:sp>
            <p:nvSpPr>
              <p:cNvPr id="94" name="이등변 삼각형 49">
                <a:extLst>
                  <a:ext uri="{FF2B5EF4-FFF2-40B4-BE49-F238E27FC236}">
                    <a16:creationId xmlns:a16="http://schemas.microsoft.com/office/drawing/2014/main" xmlns="" id="{4AD30A5B-CE0E-4B88-A211-EC4E42834119}"/>
                  </a:ext>
                </a:extLst>
              </p:cNvPr>
              <p:cNvSpPr/>
              <p:nvPr userDrawn="1"/>
            </p:nvSpPr>
            <p:spPr>
              <a:xfrm>
                <a:off x="5868144" y="-853769"/>
                <a:ext cx="495969" cy="1049255"/>
              </a:xfrm>
              <a:custGeom>
                <a:avLst/>
                <a:gdLst>
                  <a:gd name="connsiteX0" fmla="*/ 0 w 311344"/>
                  <a:gd name="connsiteY0" fmla="*/ 1049255 h 1049255"/>
                  <a:gd name="connsiteX1" fmla="*/ 155672 w 311344"/>
                  <a:gd name="connsiteY1" fmla="*/ 0 h 1049255"/>
                  <a:gd name="connsiteX2" fmla="*/ 311344 w 311344"/>
                  <a:gd name="connsiteY2" fmla="*/ 1049255 h 1049255"/>
                  <a:gd name="connsiteX3" fmla="*/ 0 w 311344"/>
                  <a:gd name="connsiteY3" fmla="*/ 1049255 h 1049255"/>
                  <a:gd name="connsiteX0" fmla="*/ 45684 w 357028"/>
                  <a:gd name="connsiteY0" fmla="*/ 1049255 h 1049255"/>
                  <a:gd name="connsiteX1" fmla="*/ 201356 w 357028"/>
                  <a:gd name="connsiteY1" fmla="*/ 0 h 1049255"/>
                  <a:gd name="connsiteX2" fmla="*/ 357028 w 357028"/>
                  <a:gd name="connsiteY2" fmla="*/ 1049255 h 1049255"/>
                  <a:gd name="connsiteX3" fmla="*/ 45684 w 357028"/>
                  <a:gd name="connsiteY3" fmla="*/ 1049255 h 1049255"/>
                  <a:gd name="connsiteX0" fmla="*/ 45684 w 416158"/>
                  <a:gd name="connsiteY0" fmla="*/ 1049255 h 1049255"/>
                  <a:gd name="connsiteX1" fmla="*/ 201356 w 416158"/>
                  <a:gd name="connsiteY1" fmla="*/ 0 h 1049255"/>
                  <a:gd name="connsiteX2" fmla="*/ 357028 w 416158"/>
                  <a:gd name="connsiteY2" fmla="*/ 1049255 h 1049255"/>
                  <a:gd name="connsiteX3" fmla="*/ 45684 w 416158"/>
                  <a:gd name="connsiteY3" fmla="*/ 1049255 h 1049255"/>
                  <a:gd name="connsiteX0" fmla="*/ 87161 w 457635"/>
                  <a:gd name="connsiteY0" fmla="*/ 1049255 h 1049255"/>
                  <a:gd name="connsiteX1" fmla="*/ 242833 w 457635"/>
                  <a:gd name="connsiteY1" fmla="*/ 0 h 1049255"/>
                  <a:gd name="connsiteX2" fmla="*/ 398505 w 457635"/>
                  <a:gd name="connsiteY2" fmla="*/ 1049255 h 1049255"/>
                  <a:gd name="connsiteX3" fmla="*/ 87161 w 457635"/>
                  <a:gd name="connsiteY3" fmla="*/ 1049255 h 1049255"/>
                  <a:gd name="connsiteX0" fmla="*/ 87161 w 500627"/>
                  <a:gd name="connsiteY0" fmla="*/ 1049255 h 1049255"/>
                  <a:gd name="connsiteX1" fmla="*/ 242833 w 500627"/>
                  <a:gd name="connsiteY1" fmla="*/ 0 h 1049255"/>
                  <a:gd name="connsiteX2" fmla="*/ 398505 w 500627"/>
                  <a:gd name="connsiteY2" fmla="*/ 1049255 h 1049255"/>
                  <a:gd name="connsiteX3" fmla="*/ 87161 w 500627"/>
                  <a:gd name="connsiteY3" fmla="*/ 1049255 h 1049255"/>
                  <a:gd name="connsiteX0" fmla="*/ 91187 w 504653"/>
                  <a:gd name="connsiteY0" fmla="*/ 1049255 h 1049255"/>
                  <a:gd name="connsiteX1" fmla="*/ 246859 w 504653"/>
                  <a:gd name="connsiteY1" fmla="*/ 0 h 1049255"/>
                  <a:gd name="connsiteX2" fmla="*/ 402531 w 504653"/>
                  <a:gd name="connsiteY2" fmla="*/ 1049255 h 1049255"/>
                  <a:gd name="connsiteX3" fmla="*/ 91187 w 504653"/>
                  <a:gd name="connsiteY3" fmla="*/ 1049255 h 1049255"/>
                  <a:gd name="connsiteX0" fmla="*/ 91187 w 500775"/>
                  <a:gd name="connsiteY0" fmla="*/ 1049255 h 1049255"/>
                  <a:gd name="connsiteX1" fmla="*/ 246859 w 500775"/>
                  <a:gd name="connsiteY1" fmla="*/ 0 h 1049255"/>
                  <a:gd name="connsiteX2" fmla="*/ 402531 w 500775"/>
                  <a:gd name="connsiteY2" fmla="*/ 1049255 h 1049255"/>
                  <a:gd name="connsiteX3" fmla="*/ 91187 w 500775"/>
                  <a:gd name="connsiteY3" fmla="*/ 1049255 h 1049255"/>
                  <a:gd name="connsiteX0" fmla="*/ 91187 w 484758"/>
                  <a:gd name="connsiteY0" fmla="*/ 1049255 h 1049255"/>
                  <a:gd name="connsiteX1" fmla="*/ 246859 w 484758"/>
                  <a:gd name="connsiteY1" fmla="*/ 0 h 1049255"/>
                  <a:gd name="connsiteX2" fmla="*/ 402531 w 484758"/>
                  <a:gd name="connsiteY2" fmla="*/ 1049255 h 1049255"/>
                  <a:gd name="connsiteX3" fmla="*/ 91187 w 484758"/>
                  <a:gd name="connsiteY3" fmla="*/ 1049255 h 1049255"/>
                  <a:gd name="connsiteX0" fmla="*/ 91187 w 488692"/>
                  <a:gd name="connsiteY0" fmla="*/ 1049255 h 1049255"/>
                  <a:gd name="connsiteX1" fmla="*/ 246859 w 488692"/>
                  <a:gd name="connsiteY1" fmla="*/ 0 h 1049255"/>
                  <a:gd name="connsiteX2" fmla="*/ 402531 w 488692"/>
                  <a:gd name="connsiteY2" fmla="*/ 1049255 h 1049255"/>
                  <a:gd name="connsiteX3" fmla="*/ 91187 w 488692"/>
                  <a:gd name="connsiteY3" fmla="*/ 1049255 h 1049255"/>
                  <a:gd name="connsiteX0" fmla="*/ 91187 w 492707"/>
                  <a:gd name="connsiteY0" fmla="*/ 1049255 h 1049255"/>
                  <a:gd name="connsiteX1" fmla="*/ 246859 w 492707"/>
                  <a:gd name="connsiteY1" fmla="*/ 0 h 1049255"/>
                  <a:gd name="connsiteX2" fmla="*/ 402531 w 492707"/>
                  <a:gd name="connsiteY2" fmla="*/ 1049255 h 1049255"/>
                  <a:gd name="connsiteX3" fmla="*/ 91187 w 492707"/>
                  <a:gd name="connsiteY3" fmla="*/ 1049255 h 1049255"/>
                  <a:gd name="connsiteX0" fmla="*/ 95257 w 496777"/>
                  <a:gd name="connsiteY0" fmla="*/ 1049255 h 1049255"/>
                  <a:gd name="connsiteX1" fmla="*/ 250929 w 496777"/>
                  <a:gd name="connsiteY1" fmla="*/ 0 h 1049255"/>
                  <a:gd name="connsiteX2" fmla="*/ 406601 w 496777"/>
                  <a:gd name="connsiteY2" fmla="*/ 1049255 h 1049255"/>
                  <a:gd name="connsiteX3" fmla="*/ 95257 w 496777"/>
                  <a:gd name="connsiteY3" fmla="*/ 1049255 h 1049255"/>
                  <a:gd name="connsiteX0" fmla="*/ 95257 w 485293"/>
                  <a:gd name="connsiteY0" fmla="*/ 1049255 h 1049255"/>
                  <a:gd name="connsiteX1" fmla="*/ 250929 w 485293"/>
                  <a:gd name="connsiteY1" fmla="*/ 0 h 1049255"/>
                  <a:gd name="connsiteX2" fmla="*/ 406601 w 485293"/>
                  <a:gd name="connsiteY2" fmla="*/ 1049255 h 1049255"/>
                  <a:gd name="connsiteX3" fmla="*/ 95257 w 485293"/>
                  <a:gd name="connsiteY3" fmla="*/ 1049255 h 1049255"/>
                  <a:gd name="connsiteX0" fmla="*/ 95257 w 494828"/>
                  <a:gd name="connsiteY0" fmla="*/ 1049255 h 1049255"/>
                  <a:gd name="connsiteX1" fmla="*/ 250929 w 494828"/>
                  <a:gd name="connsiteY1" fmla="*/ 0 h 1049255"/>
                  <a:gd name="connsiteX2" fmla="*/ 406601 w 494828"/>
                  <a:gd name="connsiteY2" fmla="*/ 1049255 h 1049255"/>
                  <a:gd name="connsiteX3" fmla="*/ 95257 w 494828"/>
                  <a:gd name="connsiteY3" fmla="*/ 1049255 h 1049255"/>
                  <a:gd name="connsiteX0" fmla="*/ 95257 w 493814"/>
                  <a:gd name="connsiteY0" fmla="*/ 1049255 h 1049255"/>
                  <a:gd name="connsiteX1" fmla="*/ 250929 w 493814"/>
                  <a:gd name="connsiteY1" fmla="*/ 0 h 1049255"/>
                  <a:gd name="connsiteX2" fmla="*/ 406601 w 493814"/>
                  <a:gd name="connsiteY2" fmla="*/ 1049255 h 1049255"/>
                  <a:gd name="connsiteX3" fmla="*/ 95257 w 493814"/>
                  <a:gd name="connsiteY3" fmla="*/ 1049255 h 1049255"/>
                  <a:gd name="connsiteX0" fmla="*/ 95257 w 496864"/>
                  <a:gd name="connsiteY0" fmla="*/ 1049255 h 1049255"/>
                  <a:gd name="connsiteX1" fmla="*/ 250929 w 496864"/>
                  <a:gd name="connsiteY1" fmla="*/ 0 h 1049255"/>
                  <a:gd name="connsiteX2" fmla="*/ 406601 w 496864"/>
                  <a:gd name="connsiteY2" fmla="*/ 1049255 h 1049255"/>
                  <a:gd name="connsiteX3" fmla="*/ 95257 w 496864"/>
                  <a:gd name="connsiteY3" fmla="*/ 1049255 h 1049255"/>
                  <a:gd name="connsiteX0" fmla="*/ 95257 w 497887"/>
                  <a:gd name="connsiteY0" fmla="*/ 1049255 h 1049255"/>
                  <a:gd name="connsiteX1" fmla="*/ 250929 w 497887"/>
                  <a:gd name="connsiteY1" fmla="*/ 0 h 1049255"/>
                  <a:gd name="connsiteX2" fmla="*/ 406601 w 497887"/>
                  <a:gd name="connsiteY2" fmla="*/ 1049255 h 1049255"/>
                  <a:gd name="connsiteX3" fmla="*/ 95257 w 497887"/>
                  <a:gd name="connsiteY3" fmla="*/ 1049255 h 1049255"/>
                  <a:gd name="connsiteX0" fmla="*/ 95257 w 495969"/>
                  <a:gd name="connsiteY0" fmla="*/ 1049255 h 1049255"/>
                  <a:gd name="connsiteX1" fmla="*/ 250929 w 495969"/>
                  <a:gd name="connsiteY1" fmla="*/ 0 h 1049255"/>
                  <a:gd name="connsiteX2" fmla="*/ 406601 w 495969"/>
                  <a:gd name="connsiteY2" fmla="*/ 1049255 h 1049255"/>
                  <a:gd name="connsiteX3" fmla="*/ 95257 w 495969"/>
                  <a:gd name="connsiteY3" fmla="*/ 1049255 h 1049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95969" h="1049255">
                    <a:moveTo>
                      <a:pt x="95257" y="1049255"/>
                    </a:moveTo>
                    <a:cubicBezTo>
                      <a:pt x="6676" y="723357"/>
                      <a:pt x="-121664" y="317947"/>
                      <a:pt x="250929" y="0"/>
                    </a:cubicBezTo>
                    <a:cubicBezTo>
                      <a:pt x="612920" y="328549"/>
                      <a:pt x="489882" y="781667"/>
                      <a:pt x="406601" y="1049255"/>
                    </a:cubicBezTo>
                    <a:lnTo>
                      <a:pt x="95257" y="1049255"/>
                    </a:lnTo>
                    <a:close/>
                  </a:path>
                </a:pathLst>
              </a:custGeom>
              <a:solidFill>
                <a:sysClr val="window" lastClr="FFFFFF">
                  <a:lumMod val="85000"/>
                </a:sys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95" name="자유형: 도형 30">
                <a:extLst>
                  <a:ext uri="{FF2B5EF4-FFF2-40B4-BE49-F238E27FC236}">
                    <a16:creationId xmlns:a16="http://schemas.microsoft.com/office/drawing/2014/main" xmlns="" id="{3B291BA3-34F6-4923-A887-A86719903B98}"/>
                  </a:ext>
                </a:extLst>
              </p:cNvPr>
              <p:cNvSpPr/>
              <p:nvPr userDrawn="1"/>
            </p:nvSpPr>
            <p:spPr>
              <a:xfrm>
                <a:off x="5939427" y="102551"/>
                <a:ext cx="364003" cy="92935"/>
              </a:xfrm>
              <a:custGeom>
                <a:avLst/>
                <a:gdLst>
                  <a:gd name="connsiteX0" fmla="*/ 0 w 364003"/>
                  <a:gd name="connsiteY0" fmla="*/ 0 h 92935"/>
                  <a:gd name="connsiteX1" fmla="*/ 364003 w 364003"/>
                  <a:gd name="connsiteY1" fmla="*/ 0 h 92935"/>
                  <a:gd name="connsiteX2" fmla="*/ 336518 w 364003"/>
                  <a:gd name="connsiteY2" fmla="*/ 92935 h 92935"/>
                  <a:gd name="connsiteX3" fmla="*/ 25174 w 364003"/>
                  <a:gd name="connsiteY3" fmla="*/ 92935 h 92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4003" h="92935">
                    <a:moveTo>
                      <a:pt x="0" y="0"/>
                    </a:moveTo>
                    <a:lnTo>
                      <a:pt x="364003" y="0"/>
                    </a:lnTo>
                    <a:lnTo>
                      <a:pt x="336518" y="92935"/>
                    </a:lnTo>
                    <a:lnTo>
                      <a:pt x="25174" y="92935"/>
                    </a:lnTo>
                    <a:close/>
                  </a:path>
                </a:pathLst>
              </a:custGeom>
              <a:solidFill>
                <a:sysClr val="window" lastClr="FFFFFF">
                  <a:lumMod val="65000"/>
                </a:sys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96" name="자유형: 도형 31">
                <a:extLst>
                  <a:ext uri="{FF2B5EF4-FFF2-40B4-BE49-F238E27FC236}">
                    <a16:creationId xmlns:a16="http://schemas.microsoft.com/office/drawing/2014/main" xmlns="" id="{A31BC9F3-451D-44C9-AE63-2976F59CE271}"/>
                  </a:ext>
                </a:extLst>
              </p:cNvPr>
              <p:cNvSpPr/>
              <p:nvPr userDrawn="1"/>
            </p:nvSpPr>
            <p:spPr>
              <a:xfrm>
                <a:off x="5893989" y="-857099"/>
                <a:ext cx="444279" cy="350537"/>
              </a:xfrm>
              <a:custGeom>
                <a:avLst/>
                <a:gdLst>
                  <a:gd name="connsiteX0" fmla="*/ 227272 w 444279"/>
                  <a:gd name="connsiteY0" fmla="*/ 0 h 350537"/>
                  <a:gd name="connsiteX1" fmla="*/ 440556 w 444279"/>
                  <a:gd name="connsiteY1" fmla="*/ 335046 h 350537"/>
                  <a:gd name="connsiteX2" fmla="*/ 444279 w 444279"/>
                  <a:gd name="connsiteY2" fmla="*/ 350537 h 350537"/>
                  <a:gd name="connsiteX3" fmla="*/ 0 w 444279"/>
                  <a:gd name="connsiteY3" fmla="*/ 350537 h 350537"/>
                  <a:gd name="connsiteX4" fmla="*/ 8223 w 444279"/>
                  <a:gd name="connsiteY4" fmla="*/ 318604 h 350537"/>
                  <a:gd name="connsiteX5" fmla="*/ 227272 w 444279"/>
                  <a:gd name="connsiteY5" fmla="*/ 0 h 350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44279" h="350537">
                    <a:moveTo>
                      <a:pt x="227272" y="0"/>
                    </a:moveTo>
                    <a:cubicBezTo>
                      <a:pt x="340394" y="102672"/>
                      <a:pt x="406151" y="217508"/>
                      <a:pt x="440556" y="335046"/>
                    </a:cubicBezTo>
                    <a:lnTo>
                      <a:pt x="444279" y="350537"/>
                    </a:lnTo>
                    <a:lnTo>
                      <a:pt x="0" y="350537"/>
                    </a:lnTo>
                    <a:lnTo>
                      <a:pt x="8223" y="318604"/>
                    </a:lnTo>
                    <a:cubicBezTo>
                      <a:pt x="43321" y="207258"/>
                      <a:pt x="110837" y="99358"/>
                      <a:pt x="227272" y="0"/>
                    </a:cubicBezTo>
                    <a:close/>
                  </a:path>
                </a:pathLst>
              </a:custGeom>
              <a:solidFill>
                <a:srgbClr val="C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sp>
          <p:nvSpPr>
            <p:cNvPr id="90" name="타원 25">
              <a:extLst>
                <a:ext uri="{FF2B5EF4-FFF2-40B4-BE49-F238E27FC236}">
                  <a16:creationId xmlns:a16="http://schemas.microsoft.com/office/drawing/2014/main" xmlns="" id="{64FDC3F0-C57F-4200-8266-A913638B61DF}"/>
                </a:ext>
              </a:extLst>
            </p:cNvPr>
            <p:cNvSpPr/>
            <p:nvPr userDrawn="1"/>
          </p:nvSpPr>
          <p:spPr>
            <a:xfrm>
              <a:off x="5535216" y="-351600"/>
              <a:ext cx="180000" cy="180000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91" name="직사각형 26">
              <a:extLst>
                <a:ext uri="{FF2B5EF4-FFF2-40B4-BE49-F238E27FC236}">
                  <a16:creationId xmlns:a16="http://schemas.microsoft.com/office/drawing/2014/main" xmlns="" id="{E674EFD4-8CBC-4BCC-9B38-FB969345B194}"/>
                </a:ext>
              </a:extLst>
            </p:cNvPr>
            <p:cNvSpPr/>
            <p:nvPr userDrawn="1"/>
          </p:nvSpPr>
          <p:spPr>
            <a:xfrm flipH="1">
              <a:off x="5614416" y="6445"/>
              <a:ext cx="21600" cy="432000"/>
            </a:xfrm>
            <a:prstGeom prst="rect">
              <a:avLst/>
            </a:prstGeom>
            <a:solidFill>
              <a:sysClr val="window" lastClr="FFFFFF">
                <a:lumMod val="7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92" name="자유형: 도형 27">
              <a:extLst>
                <a:ext uri="{FF2B5EF4-FFF2-40B4-BE49-F238E27FC236}">
                  <a16:creationId xmlns:a16="http://schemas.microsoft.com/office/drawing/2014/main" xmlns="" id="{15D9DED0-3722-41B5-A7E5-3C7F1EC7D213}"/>
                </a:ext>
              </a:extLst>
            </p:cNvPr>
            <p:cNvSpPr/>
            <p:nvPr userDrawn="1"/>
          </p:nvSpPr>
          <p:spPr>
            <a:xfrm>
              <a:off x="5304862" y="-1556"/>
              <a:ext cx="143653" cy="453224"/>
            </a:xfrm>
            <a:custGeom>
              <a:avLst/>
              <a:gdLst>
                <a:gd name="connsiteX0" fmla="*/ 71561 w 116619"/>
                <a:gd name="connsiteY0" fmla="*/ 0 h 453224"/>
                <a:gd name="connsiteX1" fmla="*/ 116619 w 116619"/>
                <a:gd name="connsiteY1" fmla="*/ 145774 h 453224"/>
                <a:gd name="connsiteX2" fmla="*/ 0 w 116619"/>
                <a:gd name="connsiteY2" fmla="*/ 453224 h 453224"/>
                <a:gd name="connsiteX3" fmla="*/ 71561 w 116619"/>
                <a:gd name="connsiteY3" fmla="*/ 0 h 453224"/>
                <a:gd name="connsiteX0" fmla="*/ 78782 w 123840"/>
                <a:gd name="connsiteY0" fmla="*/ 0 h 453224"/>
                <a:gd name="connsiteX1" fmla="*/ 123840 w 123840"/>
                <a:gd name="connsiteY1" fmla="*/ 145774 h 453224"/>
                <a:gd name="connsiteX2" fmla="*/ 7221 w 123840"/>
                <a:gd name="connsiteY2" fmla="*/ 453224 h 453224"/>
                <a:gd name="connsiteX3" fmla="*/ 78782 w 123840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5845 w 140903"/>
                <a:gd name="connsiteY0" fmla="*/ 0 h 453224"/>
                <a:gd name="connsiteX1" fmla="*/ 140903 w 140903"/>
                <a:gd name="connsiteY1" fmla="*/ 145774 h 453224"/>
                <a:gd name="connsiteX2" fmla="*/ 24284 w 140903"/>
                <a:gd name="connsiteY2" fmla="*/ 453224 h 453224"/>
                <a:gd name="connsiteX3" fmla="*/ 95845 w 140903"/>
                <a:gd name="connsiteY3" fmla="*/ 0 h 453224"/>
                <a:gd name="connsiteX0" fmla="*/ 98595 w 143653"/>
                <a:gd name="connsiteY0" fmla="*/ 0 h 453224"/>
                <a:gd name="connsiteX1" fmla="*/ 143653 w 143653"/>
                <a:gd name="connsiteY1" fmla="*/ 145774 h 453224"/>
                <a:gd name="connsiteX2" fmla="*/ 27034 w 143653"/>
                <a:gd name="connsiteY2" fmla="*/ 453224 h 453224"/>
                <a:gd name="connsiteX3" fmla="*/ 98595 w 143653"/>
                <a:gd name="connsiteY3" fmla="*/ 0 h 453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3653" h="453224">
                  <a:moveTo>
                    <a:pt x="98595" y="0"/>
                  </a:moveTo>
                  <a:lnTo>
                    <a:pt x="143653" y="145774"/>
                  </a:lnTo>
                  <a:cubicBezTo>
                    <a:pt x="38518" y="232356"/>
                    <a:pt x="50005" y="387847"/>
                    <a:pt x="27034" y="453224"/>
                  </a:cubicBezTo>
                  <a:cubicBezTo>
                    <a:pt x="5831" y="365759"/>
                    <a:pt x="-47179" y="100716"/>
                    <a:pt x="98595" y="0"/>
                  </a:cubicBezTo>
                  <a:close/>
                </a:path>
              </a:pathLst>
            </a:custGeom>
            <a:solidFill>
              <a:sysClr val="window" lastClr="FFFFFF">
                <a:lumMod val="7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93" name="자유형: 도형 28">
              <a:extLst>
                <a:ext uri="{FF2B5EF4-FFF2-40B4-BE49-F238E27FC236}">
                  <a16:creationId xmlns:a16="http://schemas.microsoft.com/office/drawing/2014/main" xmlns="" id="{E235D790-786C-4358-8D07-2E64AC7D2DDA}"/>
                </a:ext>
              </a:extLst>
            </p:cNvPr>
            <p:cNvSpPr/>
            <p:nvPr userDrawn="1"/>
          </p:nvSpPr>
          <p:spPr>
            <a:xfrm flipH="1">
              <a:off x="5807099" y="-1556"/>
              <a:ext cx="143653" cy="453224"/>
            </a:xfrm>
            <a:custGeom>
              <a:avLst/>
              <a:gdLst>
                <a:gd name="connsiteX0" fmla="*/ 71561 w 116619"/>
                <a:gd name="connsiteY0" fmla="*/ 0 h 453224"/>
                <a:gd name="connsiteX1" fmla="*/ 116619 w 116619"/>
                <a:gd name="connsiteY1" fmla="*/ 145774 h 453224"/>
                <a:gd name="connsiteX2" fmla="*/ 0 w 116619"/>
                <a:gd name="connsiteY2" fmla="*/ 453224 h 453224"/>
                <a:gd name="connsiteX3" fmla="*/ 71561 w 116619"/>
                <a:gd name="connsiteY3" fmla="*/ 0 h 453224"/>
                <a:gd name="connsiteX0" fmla="*/ 78782 w 123840"/>
                <a:gd name="connsiteY0" fmla="*/ 0 h 453224"/>
                <a:gd name="connsiteX1" fmla="*/ 123840 w 123840"/>
                <a:gd name="connsiteY1" fmla="*/ 145774 h 453224"/>
                <a:gd name="connsiteX2" fmla="*/ 7221 w 123840"/>
                <a:gd name="connsiteY2" fmla="*/ 453224 h 453224"/>
                <a:gd name="connsiteX3" fmla="*/ 78782 w 123840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5845 w 140903"/>
                <a:gd name="connsiteY0" fmla="*/ 0 h 453224"/>
                <a:gd name="connsiteX1" fmla="*/ 140903 w 140903"/>
                <a:gd name="connsiteY1" fmla="*/ 145774 h 453224"/>
                <a:gd name="connsiteX2" fmla="*/ 24284 w 140903"/>
                <a:gd name="connsiteY2" fmla="*/ 453224 h 453224"/>
                <a:gd name="connsiteX3" fmla="*/ 95845 w 140903"/>
                <a:gd name="connsiteY3" fmla="*/ 0 h 453224"/>
                <a:gd name="connsiteX0" fmla="*/ 98595 w 143653"/>
                <a:gd name="connsiteY0" fmla="*/ 0 h 453224"/>
                <a:gd name="connsiteX1" fmla="*/ 143653 w 143653"/>
                <a:gd name="connsiteY1" fmla="*/ 145774 h 453224"/>
                <a:gd name="connsiteX2" fmla="*/ 27034 w 143653"/>
                <a:gd name="connsiteY2" fmla="*/ 453224 h 453224"/>
                <a:gd name="connsiteX3" fmla="*/ 98595 w 143653"/>
                <a:gd name="connsiteY3" fmla="*/ 0 h 453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3653" h="453224">
                  <a:moveTo>
                    <a:pt x="98595" y="0"/>
                  </a:moveTo>
                  <a:lnTo>
                    <a:pt x="143653" y="145774"/>
                  </a:lnTo>
                  <a:cubicBezTo>
                    <a:pt x="38518" y="232356"/>
                    <a:pt x="50005" y="387847"/>
                    <a:pt x="27034" y="453224"/>
                  </a:cubicBezTo>
                  <a:cubicBezTo>
                    <a:pt x="5831" y="365759"/>
                    <a:pt x="-47179" y="100716"/>
                    <a:pt x="98595" y="0"/>
                  </a:cubicBezTo>
                  <a:close/>
                </a:path>
              </a:pathLst>
            </a:custGeom>
            <a:solidFill>
              <a:sysClr val="window" lastClr="FFFFFF">
                <a:lumMod val="7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97" name="Título 1">
            <a:extLst>
              <a:ext uri="{FF2B5EF4-FFF2-40B4-BE49-F238E27FC236}">
                <a16:creationId xmlns:a16="http://schemas.microsoft.com/office/drawing/2014/main" xmlns="" id="{1823FFC9-2DCB-4F73-AB58-E8E77C4B0E1E}"/>
              </a:ext>
            </a:extLst>
          </p:cNvPr>
          <p:cNvSpPr txBox="1">
            <a:spLocks/>
          </p:cNvSpPr>
          <p:nvPr/>
        </p:nvSpPr>
        <p:spPr>
          <a:xfrm>
            <a:off x="1341186" y="776946"/>
            <a:ext cx="9482576" cy="77120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fontAlgn="auto">
              <a:spcAft>
                <a:spcPts val="0"/>
              </a:spcAft>
              <a:buClrTx/>
              <a:defRPr/>
            </a:pPr>
            <a:r>
              <a:rPr lang="pt-BR" sz="5600" b="1" dirty="0">
                <a:solidFill>
                  <a:srgbClr val="C00000"/>
                </a:solidFill>
                <a:latin typeface="Book Antiqua" panose="02040602050305030304" pitchFamily="18" charset="0"/>
              </a:rPr>
              <a:t>Regulação elétrica brasileira</a:t>
            </a:r>
            <a:endParaRPr kumimoji="0" lang="pt-BR" sz="5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Book Antiqua" panose="02040602050305030304" pitchFamily="18" charset="0"/>
            </a:endParaRPr>
          </a:p>
        </p:txBody>
      </p:sp>
      <p:sp>
        <p:nvSpPr>
          <p:cNvPr id="98" name="Retângulo 97">
            <a:extLst>
              <a:ext uri="{FF2B5EF4-FFF2-40B4-BE49-F238E27FC236}">
                <a16:creationId xmlns:a16="http://schemas.microsoft.com/office/drawing/2014/main" xmlns="" id="{F14EE6EA-E342-4D77-A9B0-5ACF52CBA6E7}"/>
              </a:ext>
            </a:extLst>
          </p:cNvPr>
          <p:cNvSpPr/>
          <p:nvPr/>
        </p:nvSpPr>
        <p:spPr>
          <a:xfrm>
            <a:off x="300563" y="409290"/>
            <a:ext cx="74892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8800" b="1" i="0" u="none" strike="noStrike" kern="1200" cap="none" spc="0" normalizeH="0" baseline="0" noProof="0" dirty="0">
                <a:ln>
                  <a:noFill/>
                </a:ln>
                <a:solidFill>
                  <a:srgbClr val="005D82"/>
                </a:solidFill>
                <a:effectLst/>
                <a:uLnTx/>
                <a:uFillTx/>
                <a:ea typeface="Lato" panose="020F0502020204030203" pitchFamily="34" charset="0"/>
                <a:cs typeface="Lato" panose="020F0502020204030203" pitchFamily="34" charset="0"/>
              </a:rPr>
              <a:t>1</a:t>
            </a:r>
            <a:endParaRPr kumimoji="0" lang="pt-BR" sz="3600" b="0" i="0" u="none" strike="noStrike" kern="1200" cap="none" spc="0" normalizeH="0" baseline="0" noProof="0" dirty="0">
              <a:ln>
                <a:noFill/>
              </a:ln>
              <a:solidFill>
                <a:srgbClr val="005D82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99" name="Retângulo 98">
            <a:extLst>
              <a:ext uri="{FF2B5EF4-FFF2-40B4-BE49-F238E27FC236}">
                <a16:creationId xmlns:a16="http://schemas.microsoft.com/office/drawing/2014/main" xmlns="" id="{35355D26-8C00-49AD-99F8-C5E82C86A0E4}"/>
              </a:ext>
            </a:extLst>
          </p:cNvPr>
          <p:cNvSpPr/>
          <p:nvPr/>
        </p:nvSpPr>
        <p:spPr>
          <a:xfrm>
            <a:off x="338423" y="2093765"/>
            <a:ext cx="10228187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auto">
              <a:spcBef>
                <a:spcPts val="1200"/>
              </a:spcBef>
              <a:spcAft>
                <a:spcPts val="0"/>
              </a:spcAft>
              <a:buClrTx/>
            </a:pPr>
            <a:r>
              <a:rPr lang="pt-BR" sz="2600" dirty="0">
                <a:solidFill>
                  <a:prstClr val="black"/>
                </a:solidFill>
                <a:latin typeface="Book Antiqua"/>
              </a:rPr>
              <a:t>Princípios adotados nos anos 90: tanto mercado quanto possível, tanta regulação quanto necessário.</a:t>
            </a:r>
          </a:p>
          <a:p>
            <a:pPr marL="914400" lvl="1" indent="-457200" algn="just" fontAlgn="auto">
              <a:spcBef>
                <a:spcPts val="12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pt-BR" sz="2600" dirty="0" smtClean="0">
                <a:solidFill>
                  <a:prstClr val="black"/>
                </a:solidFill>
                <a:latin typeface="Book Antiqua"/>
              </a:rPr>
              <a:t>A </a:t>
            </a:r>
            <a:r>
              <a:rPr lang="pt-BR" sz="2600" dirty="0">
                <a:solidFill>
                  <a:prstClr val="black"/>
                </a:solidFill>
                <a:latin typeface="Book Antiqua"/>
              </a:rPr>
              <a:t>regulação econômica no setor </a:t>
            </a:r>
            <a:r>
              <a:rPr lang="pt-BR" sz="2600" dirty="0" smtClean="0">
                <a:solidFill>
                  <a:prstClr val="black"/>
                </a:solidFill>
                <a:latin typeface="Book Antiqua"/>
              </a:rPr>
              <a:t>elétrico </a:t>
            </a:r>
            <a:r>
              <a:rPr lang="pt-BR" sz="2600" dirty="0">
                <a:solidFill>
                  <a:prstClr val="black"/>
                </a:solidFill>
                <a:latin typeface="Book Antiqua"/>
              </a:rPr>
              <a:t>está centrada no monopólio natural (distribuição) e </a:t>
            </a:r>
            <a:r>
              <a:rPr lang="pt-BR" sz="2600" dirty="0" smtClean="0">
                <a:solidFill>
                  <a:prstClr val="black"/>
                </a:solidFill>
                <a:latin typeface="Book Antiqua"/>
              </a:rPr>
              <a:t>na contratação de </a:t>
            </a:r>
            <a:r>
              <a:rPr lang="pt-BR" sz="2600" dirty="0">
                <a:solidFill>
                  <a:prstClr val="black"/>
                </a:solidFill>
                <a:latin typeface="Book Antiqua"/>
              </a:rPr>
              <a:t>longo prazo dos leilões de geração para o mercado </a:t>
            </a:r>
            <a:r>
              <a:rPr lang="pt-BR" sz="2600" dirty="0" smtClean="0">
                <a:solidFill>
                  <a:prstClr val="black"/>
                </a:solidFill>
                <a:latin typeface="Book Antiqua"/>
              </a:rPr>
              <a:t>regulado</a:t>
            </a:r>
            <a:br>
              <a:rPr lang="pt-BR" sz="2600" dirty="0" smtClean="0">
                <a:solidFill>
                  <a:prstClr val="black"/>
                </a:solidFill>
                <a:latin typeface="Book Antiqua"/>
              </a:rPr>
            </a:br>
            <a:r>
              <a:rPr lang="pt-BR" sz="2600" dirty="0" smtClean="0">
                <a:solidFill>
                  <a:prstClr val="black"/>
                </a:solidFill>
                <a:latin typeface="Book Antiqua"/>
              </a:rPr>
              <a:t>(70</a:t>
            </a:r>
            <a:r>
              <a:rPr lang="pt-BR" sz="2600" dirty="0">
                <a:solidFill>
                  <a:prstClr val="black"/>
                </a:solidFill>
                <a:latin typeface="Book Antiqua"/>
              </a:rPr>
              <a:t>% do total).</a:t>
            </a:r>
          </a:p>
          <a:p>
            <a:pPr marL="914400" lvl="1" indent="-457200" algn="just" fontAlgn="auto">
              <a:spcBef>
                <a:spcPts val="12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pt-BR" sz="2600" dirty="0" smtClean="0">
                <a:solidFill>
                  <a:prstClr val="black"/>
                </a:solidFill>
                <a:latin typeface="Book Antiqua"/>
              </a:rPr>
              <a:t>Tem </a:t>
            </a:r>
            <a:r>
              <a:rPr lang="pt-BR" sz="2600" dirty="0">
                <a:solidFill>
                  <a:prstClr val="black"/>
                </a:solidFill>
                <a:latin typeface="Book Antiqua"/>
              </a:rPr>
              <a:t>como um dos principais objetivos fixar tarifas</a:t>
            </a:r>
            <a:r>
              <a:rPr lang="pt-BR" sz="2600" dirty="0" smtClean="0">
                <a:solidFill>
                  <a:prstClr val="black"/>
                </a:solidFill>
                <a:latin typeface="Book Antiqua"/>
              </a:rPr>
              <a:t>...</a:t>
            </a:r>
            <a:endParaRPr lang="pt-BR" sz="2600" dirty="0">
              <a:solidFill>
                <a:prstClr val="black"/>
              </a:solidFill>
              <a:latin typeface="Book Antiqua"/>
            </a:endParaRPr>
          </a:p>
        </p:txBody>
      </p:sp>
      <p:sp>
        <p:nvSpPr>
          <p:cNvPr id="108" name="Meio-quadro 107">
            <a:extLst>
              <a:ext uri="{FF2B5EF4-FFF2-40B4-BE49-F238E27FC236}">
                <a16:creationId xmlns:a16="http://schemas.microsoft.com/office/drawing/2014/main" xmlns="" id="{1F0B0E42-C09E-4DFC-9806-DEAFEFE82C1B}"/>
              </a:ext>
            </a:extLst>
          </p:cNvPr>
          <p:cNvSpPr/>
          <p:nvPr/>
        </p:nvSpPr>
        <p:spPr>
          <a:xfrm>
            <a:off x="0" y="0"/>
            <a:ext cx="2279576" cy="776946"/>
          </a:xfrm>
          <a:prstGeom prst="halfFrame">
            <a:avLst>
              <a:gd name="adj1" fmla="val 33333"/>
              <a:gd name="adj2" fmla="val 15456"/>
            </a:avLst>
          </a:prstGeom>
          <a:solidFill>
            <a:srgbClr val="F9BF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5651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Retângulo 106">
            <a:extLst>
              <a:ext uri="{FF2B5EF4-FFF2-40B4-BE49-F238E27FC236}">
                <a16:creationId xmlns:a16="http://schemas.microsoft.com/office/drawing/2014/main" xmlns="" id="{19BD3BF3-94F5-424B-A3C3-D7F11216F0E6}"/>
              </a:ext>
            </a:extLst>
          </p:cNvPr>
          <p:cNvSpPr/>
          <p:nvPr/>
        </p:nvSpPr>
        <p:spPr>
          <a:xfrm rot="5400000">
            <a:off x="7868698" y="3133667"/>
            <a:ext cx="6858000" cy="590665"/>
          </a:xfrm>
          <a:prstGeom prst="rect">
            <a:avLst/>
          </a:prstGeom>
          <a:solidFill>
            <a:srgbClr val="F9BF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  <p:grpSp>
        <p:nvGrpSpPr>
          <p:cNvPr id="69" name="그룹 4">
            <a:extLst>
              <a:ext uri="{FF2B5EF4-FFF2-40B4-BE49-F238E27FC236}">
                <a16:creationId xmlns:a16="http://schemas.microsoft.com/office/drawing/2014/main" xmlns="" id="{728292FC-AEF2-48C7-B232-BCABFDA9AE41}"/>
              </a:ext>
            </a:extLst>
          </p:cNvPr>
          <p:cNvGrpSpPr/>
          <p:nvPr/>
        </p:nvGrpSpPr>
        <p:grpSpPr>
          <a:xfrm>
            <a:off x="10496785" y="730159"/>
            <a:ext cx="1695215" cy="1394902"/>
            <a:chOff x="2401342" y="248706"/>
            <a:chExt cx="5620059" cy="3598510"/>
          </a:xfrm>
          <a:gradFill>
            <a:gsLst>
              <a:gs pos="0">
                <a:srgbClr val="005D82"/>
              </a:gs>
              <a:gs pos="46000">
                <a:schemeClr val="accent1">
                  <a:lumMod val="45000"/>
                  <a:lumOff val="55000"/>
                  <a:alpha val="41000"/>
                </a:schemeClr>
              </a:gs>
              <a:gs pos="78000">
                <a:schemeClr val="accent1">
                  <a:lumMod val="45000"/>
                  <a:lumOff val="55000"/>
                  <a:alpha val="0"/>
                </a:schemeClr>
              </a:gs>
              <a:gs pos="100000">
                <a:schemeClr val="bg1"/>
              </a:gs>
            </a:gsLst>
            <a:lin ang="5400000" scaled="1"/>
          </a:gradFill>
        </p:grpSpPr>
        <p:sp>
          <p:nvSpPr>
            <p:cNvPr id="70" name="Oval 11">
              <a:extLst>
                <a:ext uri="{FF2B5EF4-FFF2-40B4-BE49-F238E27FC236}">
                  <a16:creationId xmlns:a16="http://schemas.microsoft.com/office/drawing/2014/main" xmlns="" id="{90020AD8-4BE9-428A-8F6C-F69E0A067A22}"/>
                </a:ext>
              </a:extLst>
            </p:cNvPr>
            <p:cNvSpPr/>
            <p:nvPr userDrawn="1"/>
          </p:nvSpPr>
          <p:spPr>
            <a:xfrm>
              <a:off x="4283968" y="941198"/>
              <a:ext cx="956850" cy="956850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71" name="Oval 11">
              <a:extLst>
                <a:ext uri="{FF2B5EF4-FFF2-40B4-BE49-F238E27FC236}">
                  <a16:creationId xmlns:a16="http://schemas.microsoft.com/office/drawing/2014/main" xmlns="" id="{9EDAA3EB-04DC-4DF2-A91A-787FD19872C8}"/>
                </a:ext>
              </a:extLst>
            </p:cNvPr>
            <p:cNvSpPr/>
            <p:nvPr userDrawn="1"/>
          </p:nvSpPr>
          <p:spPr>
            <a:xfrm>
              <a:off x="4080672" y="1386488"/>
              <a:ext cx="491180" cy="491180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72" name="Oval 11">
              <a:extLst>
                <a:ext uri="{FF2B5EF4-FFF2-40B4-BE49-F238E27FC236}">
                  <a16:creationId xmlns:a16="http://schemas.microsoft.com/office/drawing/2014/main" xmlns="" id="{59F69542-1586-4B27-B5AB-0B32AC1F8B63}"/>
                </a:ext>
              </a:extLst>
            </p:cNvPr>
            <p:cNvSpPr/>
            <p:nvPr userDrawn="1"/>
          </p:nvSpPr>
          <p:spPr>
            <a:xfrm>
              <a:off x="3485352" y="1717923"/>
              <a:ext cx="1190640" cy="1190640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73" name="Oval 11">
              <a:extLst>
                <a:ext uri="{FF2B5EF4-FFF2-40B4-BE49-F238E27FC236}">
                  <a16:creationId xmlns:a16="http://schemas.microsoft.com/office/drawing/2014/main" xmlns="" id="{6152C7C7-82F1-4030-8939-21E4DCC6E87C}"/>
                </a:ext>
              </a:extLst>
            </p:cNvPr>
            <p:cNvSpPr/>
            <p:nvPr userDrawn="1"/>
          </p:nvSpPr>
          <p:spPr>
            <a:xfrm>
              <a:off x="2886827" y="1894030"/>
              <a:ext cx="1190640" cy="1190640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74" name="Oval 11">
              <a:extLst>
                <a:ext uri="{FF2B5EF4-FFF2-40B4-BE49-F238E27FC236}">
                  <a16:creationId xmlns:a16="http://schemas.microsoft.com/office/drawing/2014/main" xmlns="" id="{66EE22D3-18A6-4FDB-AFAA-D4763C3A1E7C}"/>
                </a:ext>
              </a:extLst>
            </p:cNvPr>
            <p:cNvSpPr/>
            <p:nvPr userDrawn="1"/>
          </p:nvSpPr>
          <p:spPr>
            <a:xfrm>
              <a:off x="2401342" y="2516235"/>
              <a:ext cx="784747" cy="784747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75" name="Oval 11">
              <a:extLst>
                <a:ext uri="{FF2B5EF4-FFF2-40B4-BE49-F238E27FC236}">
                  <a16:creationId xmlns:a16="http://schemas.microsoft.com/office/drawing/2014/main" xmlns="" id="{C4D830A8-BF4A-42C5-9638-AE4249567C12}"/>
                </a:ext>
              </a:extLst>
            </p:cNvPr>
            <p:cNvSpPr/>
            <p:nvPr userDrawn="1"/>
          </p:nvSpPr>
          <p:spPr>
            <a:xfrm>
              <a:off x="3017096" y="2797485"/>
              <a:ext cx="784747" cy="784747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76" name="Oval 11">
              <a:extLst>
                <a:ext uri="{FF2B5EF4-FFF2-40B4-BE49-F238E27FC236}">
                  <a16:creationId xmlns:a16="http://schemas.microsoft.com/office/drawing/2014/main" xmlns="" id="{FBCFF6C6-592B-41A2-8662-13E892187B21}"/>
                </a:ext>
              </a:extLst>
            </p:cNvPr>
            <p:cNvSpPr/>
            <p:nvPr userDrawn="1"/>
          </p:nvSpPr>
          <p:spPr>
            <a:xfrm>
              <a:off x="3562974" y="2003019"/>
              <a:ext cx="1844197" cy="1844197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77" name="Oval 11">
              <a:extLst>
                <a:ext uri="{FF2B5EF4-FFF2-40B4-BE49-F238E27FC236}">
                  <a16:creationId xmlns:a16="http://schemas.microsoft.com/office/drawing/2014/main" xmlns="" id="{508DC6B2-96CF-463A-99CB-004ECFC45123}"/>
                </a:ext>
              </a:extLst>
            </p:cNvPr>
            <p:cNvSpPr/>
            <p:nvPr userDrawn="1"/>
          </p:nvSpPr>
          <p:spPr>
            <a:xfrm>
              <a:off x="4999309" y="3011131"/>
              <a:ext cx="784747" cy="784747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78" name="Oval 11">
              <a:extLst>
                <a:ext uri="{FF2B5EF4-FFF2-40B4-BE49-F238E27FC236}">
                  <a16:creationId xmlns:a16="http://schemas.microsoft.com/office/drawing/2014/main" xmlns="" id="{88ACD618-188E-44B7-8830-1C4D303249D5}"/>
                </a:ext>
              </a:extLst>
            </p:cNvPr>
            <p:cNvSpPr/>
            <p:nvPr userDrawn="1"/>
          </p:nvSpPr>
          <p:spPr>
            <a:xfrm>
              <a:off x="5653222" y="2981733"/>
              <a:ext cx="784747" cy="784747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79" name="Oval 11">
              <a:extLst>
                <a:ext uri="{FF2B5EF4-FFF2-40B4-BE49-F238E27FC236}">
                  <a16:creationId xmlns:a16="http://schemas.microsoft.com/office/drawing/2014/main" xmlns="" id="{8402E271-232C-42E1-8718-5A0920C8A10B}"/>
                </a:ext>
              </a:extLst>
            </p:cNvPr>
            <p:cNvSpPr/>
            <p:nvPr userDrawn="1"/>
          </p:nvSpPr>
          <p:spPr>
            <a:xfrm>
              <a:off x="6035666" y="2445747"/>
              <a:ext cx="1363186" cy="1363186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80" name="Oval 11">
              <a:extLst>
                <a:ext uri="{FF2B5EF4-FFF2-40B4-BE49-F238E27FC236}">
                  <a16:creationId xmlns:a16="http://schemas.microsoft.com/office/drawing/2014/main" xmlns="" id="{A9712AF3-4CED-4007-B5DB-3AC6D8FB5E55}"/>
                </a:ext>
              </a:extLst>
            </p:cNvPr>
            <p:cNvSpPr/>
            <p:nvPr userDrawn="1"/>
          </p:nvSpPr>
          <p:spPr>
            <a:xfrm>
              <a:off x="7037784" y="2729409"/>
              <a:ext cx="784747" cy="784747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81" name="Oval 11">
              <a:extLst>
                <a:ext uri="{FF2B5EF4-FFF2-40B4-BE49-F238E27FC236}">
                  <a16:creationId xmlns:a16="http://schemas.microsoft.com/office/drawing/2014/main" xmlns="" id="{FC015AF3-161A-4285-871E-D2C18FEF5CF7}"/>
                </a:ext>
              </a:extLst>
            </p:cNvPr>
            <p:cNvSpPr/>
            <p:nvPr userDrawn="1"/>
          </p:nvSpPr>
          <p:spPr>
            <a:xfrm>
              <a:off x="6658215" y="1725625"/>
              <a:ext cx="1363186" cy="1363186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82" name="Oval 11">
              <a:extLst>
                <a:ext uri="{FF2B5EF4-FFF2-40B4-BE49-F238E27FC236}">
                  <a16:creationId xmlns:a16="http://schemas.microsoft.com/office/drawing/2014/main" xmlns="" id="{CCB8AF1D-A1D8-4386-A4CC-D7BBB6C60001}"/>
                </a:ext>
              </a:extLst>
            </p:cNvPr>
            <p:cNvSpPr/>
            <p:nvPr userDrawn="1"/>
          </p:nvSpPr>
          <p:spPr>
            <a:xfrm>
              <a:off x="4702059" y="880592"/>
              <a:ext cx="1040194" cy="1040194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83" name="Oval 11">
              <a:extLst>
                <a:ext uri="{FF2B5EF4-FFF2-40B4-BE49-F238E27FC236}">
                  <a16:creationId xmlns:a16="http://schemas.microsoft.com/office/drawing/2014/main" xmlns="" id="{04B2DBDC-B427-4549-8606-B3248030E0ED}"/>
                </a:ext>
              </a:extLst>
            </p:cNvPr>
            <p:cNvSpPr/>
            <p:nvPr userDrawn="1"/>
          </p:nvSpPr>
          <p:spPr>
            <a:xfrm>
              <a:off x="5200227" y="1153449"/>
              <a:ext cx="1040194" cy="1040194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84" name="Oval 11">
              <a:extLst>
                <a:ext uri="{FF2B5EF4-FFF2-40B4-BE49-F238E27FC236}">
                  <a16:creationId xmlns:a16="http://schemas.microsoft.com/office/drawing/2014/main" xmlns="" id="{12A1D8F0-4ABE-4DE6-827D-D50ACDBDD4D3}"/>
                </a:ext>
              </a:extLst>
            </p:cNvPr>
            <p:cNvSpPr/>
            <p:nvPr userDrawn="1"/>
          </p:nvSpPr>
          <p:spPr>
            <a:xfrm>
              <a:off x="5945245" y="1484448"/>
              <a:ext cx="701108" cy="701108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85" name="Oval 11">
              <a:extLst>
                <a:ext uri="{FF2B5EF4-FFF2-40B4-BE49-F238E27FC236}">
                  <a16:creationId xmlns:a16="http://schemas.microsoft.com/office/drawing/2014/main" xmlns="" id="{BDA9BB4D-0240-46D0-A588-445F05F2DCE6}"/>
                </a:ext>
              </a:extLst>
            </p:cNvPr>
            <p:cNvSpPr/>
            <p:nvPr userDrawn="1"/>
          </p:nvSpPr>
          <p:spPr>
            <a:xfrm>
              <a:off x="6121822" y="1792219"/>
              <a:ext cx="1040194" cy="1040194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86" name="Oval 11">
              <a:extLst>
                <a:ext uri="{FF2B5EF4-FFF2-40B4-BE49-F238E27FC236}">
                  <a16:creationId xmlns:a16="http://schemas.microsoft.com/office/drawing/2014/main" xmlns="" id="{B97171BA-A384-4FFB-B524-49FD8D4CD858}"/>
                </a:ext>
              </a:extLst>
            </p:cNvPr>
            <p:cNvSpPr/>
            <p:nvPr userDrawn="1"/>
          </p:nvSpPr>
          <p:spPr>
            <a:xfrm>
              <a:off x="4251327" y="1369850"/>
              <a:ext cx="2136016" cy="2136016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87" name="사다리꼴 22">
              <a:extLst>
                <a:ext uri="{FF2B5EF4-FFF2-40B4-BE49-F238E27FC236}">
                  <a16:creationId xmlns:a16="http://schemas.microsoft.com/office/drawing/2014/main" xmlns="" id="{DB93B30C-A1D6-41BF-9BE7-83B541D6F8E3}"/>
                </a:ext>
              </a:extLst>
            </p:cNvPr>
            <p:cNvSpPr/>
            <p:nvPr userDrawn="1"/>
          </p:nvSpPr>
          <p:spPr>
            <a:xfrm>
              <a:off x="4765704" y="248706"/>
              <a:ext cx="608632" cy="1216152"/>
            </a:xfrm>
            <a:prstGeom prst="trapezoid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88" name="그룹 23">
            <a:extLst>
              <a:ext uri="{FF2B5EF4-FFF2-40B4-BE49-F238E27FC236}">
                <a16:creationId xmlns:a16="http://schemas.microsoft.com/office/drawing/2014/main" xmlns="" id="{D685D37E-5EB0-4CDA-85E5-509B49C9A82F}"/>
              </a:ext>
            </a:extLst>
          </p:cNvPr>
          <p:cNvGrpSpPr/>
          <p:nvPr/>
        </p:nvGrpSpPr>
        <p:grpSpPr>
          <a:xfrm>
            <a:off x="11036303" y="198517"/>
            <a:ext cx="529453" cy="827991"/>
            <a:chOff x="5304862" y="-789923"/>
            <a:chExt cx="645890" cy="1241591"/>
          </a:xfrm>
        </p:grpSpPr>
        <p:grpSp>
          <p:nvGrpSpPr>
            <p:cNvPr id="89" name="그룹 24">
              <a:extLst>
                <a:ext uri="{FF2B5EF4-FFF2-40B4-BE49-F238E27FC236}">
                  <a16:creationId xmlns:a16="http://schemas.microsoft.com/office/drawing/2014/main" xmlns="" id="{7C20A6E6-8216-4927-9A3B-5F540C6D6B5A}"/>
                </a:ext>
              </a:extLst>
            </p:cNvPr>
            <p:cNvGrpSpPr/>
            <p:nvPr userDrawn="1"/>
          </p:nvGrpSpPr>
          <p:grpSpPr>
            <a:xfrm>
              <a:off x="5377232" y="-789923"/>
              <a:ext cx="495969" cy="1052585"/>
              <a:chOff x="5868144" y="-857099"/>
              <a:chExt cx="495969" cy="1052585"/>
            </a:xfrm>
          </p:grpSpPr>
          <p:sp>
            <p:nvSpPr>
              <p:cNvPr id="94" name="이등변 삼각형 49">
                <a:extLst>
                  <a:ext uri="{FF2B5EF4-FFF2-40B4-BE49-F238E27FC236}">
                    <a16:creationId xmlns:a16="http://schemas.microsoft.com/office/drawing/2014/main" xmlns="" id="{4AD30A5B-CE0E-4B88-A211-EC4E42834119}"/>
                  </a:ext>
                </a:extLst>
              </p:cNvPr>
              <p:cNvSpPr/>
              <p:nvPr userDrawn="1"/>
            </p:nvSpPr>
            <p:spPr>
              <a:xfrm>
                <a:off x="5868144" y="-853769"/>
                <a:ext cx="495969" cy="1049255"/>
              </a:xfrm>
              <a:custGeom>
                <a:avLst/>
                <a:gdLst>
                  <a:gd name="connsiteX0" fmla="*/ 0 w 311344"/>
                  <a:gd name="connsiteY0" fmla="*/ 1049255 h 1049255"/>
                  <a:gd name="connsiteX1" fmla="*/ 155672 w 311344"/>
                  <a:gd name="connsiteY1" fmla="*/ 0 h 1049255"/>
                  <a:gd name="connsiteX2" fmla="*/ 311344 w 311344"/>
                  <a:gd name="connsiteY2" fmla="*/ 1049255 h 1049255"/>
                  <a:gd name="connsiteX3" fmla="*/ 0 w 311344"/>
                  <a:gd name="connsiteY3" fmla="*/ 1049255 h 1049255"/>
                  <a:gd name="connsiteX0" fmla="*/ 45684 w 357028"/>
                  <a:gd name="connsiteY0" fmla="*/ 1049255 h 1049255"/>
                  <a:gd name="connsiteX1" fmla="*/ 201356 w 357028"/>
                  <a:gd name="connsiteY1" fmla="*/ 0 h 1049255"/>
                  <a:gd name="connsiteX2" fmla="*/ 357028 w 357028"/>
                  <a:gd name="connsiteY2" fmla="*/ 1049255 h 1049255"/>
                  <a:gd name="connsiteX3" fmla="*/ 45684 w 357028"/>
                  <a:gd name="connsiteY3" fmla="*/ 1049255 h 1049255"/>
                  <a:gd name="connsiteX0" fmla="*/ 45684 w 416158"/>
                  <a:gd name="connsiteY0" fmla="*/ 1049255 h 1049255"/>
                  <a:gd name="connsiteX1" fmla="*/ 201356 w 416158"/>
                  <a:gd name="connsiteY1" fmla="*/ 0 h 1049255"/>
                  <a:gd name="connsiteX2" fmla="*/ 357028 w 416158"/>
                  <a:gd name="connsiteY2" fmla="*/ 1049255 h 1049255"/>
                  <a:gd name="connsiteX3" fmla="*/ 45684 w 416158"/>
                  <a:gd name="connsiteY3" fmla="*/ 1049255 h 1049255"/>
                  <a:gd name="connsiteX0" fmla="*/ 87161 w 457635"/>
                  <a:gd name="connsiteY0" fmla="*/ 1049255 h 1049255"/>
                  <a:gd name="connsiteX1" fmla="*/ 242833 w 457635"/>
                  <a:gd name="connsiteY1" fmla="*/ 0 h 1049255"/>
                  <a:gd name="connsiteX2" fmla="*/ 398505 w 457635"/>
                  <a:gd name="connsiteY2" fmla="*/ 1049255 h 1049255"/>
                  <a:gd name="connsiteX3" fmla="*/ 87161 w 457635"/>
                  <a:gd name="connsiteY3" fmla="*/ 1049255 h 1049255"/>
                  <a:gd name="connsiteX0" fmla="*/ 87161 w 500627"/>
                  <a:gd name="connsiteY0" fmla="*/ 1049255 h 1049255"/>
                  <a:gd name="connsiteX1" fmla="*/ 242833 w 500627"/>
                  <a:gd name="connsiteY1" fmla="*/ 0 h 1049255"/>
                  <a:gd name="connsiteX2" fmla="*/ 398505 w 500627"/>
                  <a:gd name="connsiteY2" fmla="*/ 1049255 h 1049255"/>
                  <a:gd name="connsiteX3" fmla="*/ 87161 w 500627"/>
                  <a:gd name="connsiteY3" fmla="*/ 1049255 h 1049255"/>
                  <a:gd name="connsiteX0" fmla="*/ 91187 w 504653"/>
                  <a:gd name="connsiteY0" fmla="*/ 1049255 h 1049255"/>
                  <a:gd name="connsiteX1" fmla="*/ 246859 w 504653"/>
                  <a:gd name="connsiteY1" fmla="*/ 0 h 1049255"/>
                  <a:gd name="connsiteX2" fmla="*/ 402531 w 504653"/>
                  <a:gd name="connsiteY2" fmla="*/ 1049255 h 1049255"/>
                  <a:gd name="connsiteX3" fmla="*/ 91187 w 504653"/>
                  <a:gd name="connsiteY3" fmla="*/ 1049255 h 1049255"/>
                  <a:gd name="connsiteX0" fmla="*/ 91187 w 500775"/>
                  <a:gd name="connsiteY0" fmla="*/ 1049255 h 1049255"/>
                  <a:gd name="connsiteX1" fmla="*/ 246859 w 500775"/>
                  <a:gd name="connsiteY1" fmla="*/ 0 h 1049255"/>
                  <a:gd name="connsiteX2" fmla="*/ 402531 w 500775"/>
                  <a:gd name="connsiteY2" fmla="*/ 1049255 h 1049255"/>
                  <a:gd name="connsiteX3" fmla="*/ 91187 w 500775"/>
                  <a:gd name="connsiteY3" fmla="*/ 1049255 h 1049255"/>
                  <a:gd name="connsiteX0" fmla="*/ 91187 w 484758"/>
                  <a:gd name="connsiteY0" fmla="*/ 1049255 h 1049255"/>
                  <a:gd name="connsiteX1" fmla="*/ 246859 w 484758"/>
                  <a:gd name="connsiteY1" fmla="*/ 0 h 1049255"/>
                  <a:gd name="connsiteX2" fmla="*/ 402531 w 484758"/>
                  <a:gd name="connsiteY2" fmla="*/ 1049255 h 1049255"/>
                  <a:gd name="connsiteX3" fmla="*/ 91187 w 484758"/>
                  <a:gd name="connsiteY3" fmla="*/ 1049255 h 1049255"/>
                  <a:gd name="connsiteX0" fmla="*/ 91187 w 488692"/>
                  <a:gd name="connsiteY0" fmla="*/ 1049255 h 1049255"/>
                  <a:gd name="connsiteX1" fmla="*/ 246859 w 488692"/>
                  <a:gd name="connsiteY1" fmla="*/ 0 h 1049255"/>
                  <a:gd name="connsiteX2" fmla="*/ 402531 w 488692"/>
                  <a:gd name="connsiteY2" fmla="*/ 1049255 h 1049255"/>
                  <a:gd name="connsiteX3" fmla="*/ 91187 w 488692"/>
                  <a:gd name="connsiteY3" fmla="*/ 1049255 h 1049255"/>
                  <a:gd name="connsiteX0" fmla="*/ 91187 w 492707"/>
                  <a:gd name="connsiteY0" fmla="*/ 1049255 h 1049255"/>
                  <a:gd name="connsiteX1" fmla="*/ 246859 w 492707"/>
                  <a:gd name="connsiteY1" fmla="*/ 0 h 1049255"/>
                  <a:gd name="connsiteX2" fmla="*/ 402531 w 492707"/>
                  <a:gd name="connsiteY2" fmla="*/ 1049255 h 1049255"/>
                  <a:gd name="connsiteX3" fmla="*/ 91187 w 492707"/>
                  <a:gd name="connsiteY3" fmla="*/ 1049255 h 1049255"/>
                  <a:gd name="connsiteX0" fmla="*/ 95257 w 496777"/>
                  <a:gd name="connsiteY0" fmla="*/ 1049255 h 1049255"/>
                  <a:gd name="connsiteX1" fmla="*/ 250929 w 496777"/>
                  <a:gd name="connsiteY1" fmla="*/ 0 h 1049255"/>
                  <a:gd name="connsiteX2" fmla="*/ 406601 w 496777"/>
                  <a:gd name="connsiteY2" fmla="*/ 1049255 h 1049255"/>
                  <a:gd name="connsiteX3" fmla="*/ 95257 w 496777"/>
                  <a:gd name="connsiteY3" fmla="*/ 1049255 h 1049255"/>
                  <a:gd name="connsiteX0" fmla="*/ 95257 w 485293"/>
                  <a:gd name="connsiteY0" fmla="*/ 1049255 h 1049255"/>
                  <a:gd name="connsiteX1" fmla="*/ 250929 w 485293"/>
                  <a:gd name="connsiteY1" fmla="*/ 0 h 1049255"/>
                  <a:gd name="connsiteX2" fmla="*/ 406601 w 485293"/>
                  <a:gd name="connsiteY2" fmla="*/ 1049255 h 1049255"/>
                  <a:gd name="connsiteX3" fmla="*/ 95257 w 485293"/>
                  <a:gd name="connsiteY3" fmla="*/ 1049255 h 1049255"/>
                  <a:gd name="connsiteX0" fmla="*/ 95257 w 494828"/>
                  <a:gd name="connsiteY0" fmla="*/ 1049255 h 1049255"/>
                  <a:gd name="connsiteX1" fmla="*/ 250929 w 494828"/>
                  <a:gd name="connsiteY1" fmla="*/ 0 h 1049255"/>
                  <a:gd name="connsiteX2" fmla="*/ 406601 w 494828"/>
                  <a:gd name="connsiteY2" fmla="*/ 1049255 h 1049255"/>
                  <a:gd name="connsiteX3" fmla="*/ 95257 w 494828"/>
                  <a:gd name="connsiteY3" fmla="*/ 1049255 h 1049255"/>
                  <a:gd name="connsiteX0" fmla="*/ 95257 w 493814"/>
                  <a:gd name="connsiteY0" fmla="*/ 1049255 h 1049255"/>
                  <a:gd name="connsiteX1" fmla="*/ 250929 w 493814"/>
                  <a:gd name="connsiteY1" fmla="*/ 0 h 1049255"/>
                  <a:gd name="connsiteX2" fmla="*/ 406601 w 493814"/>
                  <a:gd name="connsiteY2" fmla="*/ 1049255 h 1049255"/>
                  <a:gd name="connsiteX3" fmla="*/ 95257 w 493814"/>
                  <a:gd name="connsiteY3" fmla="*/ 1049255 h 1049255"/>
                  <a:gd name="connsiteX0" fmla="*/ 95257 w 496864"/>
                  <a:gd name="connsiteY0" fmla="*/ 1049255 h 1049255"/>
                  <a:gd name="connsiteX1" fmla="*/ 250929 w 496864"/>
                  <a:gd name="connsiteY1" fmla="*/ 0 h 1049255"/>
                  <a:gd name="connsiteX2" fmla="*/ 406601 w 496864"/>
                  <a:gd name="connsiteY2" fmla="*/ 1049255 h 1049255"/>
                  <a:gd name="connsiteX3" fmla="*/ 95257 w 496864"/>
                  <a:gd name="connsiteY3" fmla="*/ 1049255 h 1049255"/>
                  <a:gd name="connsiteX0" fmla="*/ 95257 w 497887"/>
                  <a:gd name="connsiteY0" fmla="*/ 1049255 h 1049255"/>
                  <a:gd name="connsiteX1" fmla="*/ 250929 w 497887"/>
                  <a:gd name="connsiteY1" fmla="*/ 0 h 1049255"/>
                  <a:gd name="connsiteX2" fmla="*/ 406601 w 497887"/>
                  <a:gd name="connsiteY2" fmla="*/ 1049255 h 1049255"/>
                  <a:gd name="connsiteX3" fmla="*/ 95257 w 497887"/>
                  <a:gd name="connsiteY3" fmla="*/ 1049255 h 1049255"/>
                  <a:gd name="connsiteX0" fmla="*/ 95257 w 495969"/>
                  <a:gd name="connsiteY0" fmla="*/ 1049255 h 1049255"/>
                  <a:gd name="connsiteX1" fmla="*/ 250929 w 495969"/>
                  <a:gd name="connsiteY1" fmla="*/ 0 h 1049255"/>
                  <a:gd name="connsiteX2" fmla="*/ 406601 w 495969"/>
                  <a:gd name="connsiteY2" fmla="*/ 1049255 h 1049255"/>
                  <a:gd name="connsiteX3" fmla="*/ 95257 w 495969"/>
                  <a:gd name="connsiteY3" fmla="*/ 1049255 h 1049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95969" h="1049255">
                    <a:moveTo>
                      <a:pt x="95257" y="1049255"/>
                    </a:moveTo>
                    <a:cubicBezTo>
                      <a:pt x="6676" y="723357"/>
                      <a:pt x="-121664" y="317947"/>
                      <a:pt x="250929" y="0"/>
                    </a:cubicBezTo>
                    <a:cubicBezTo>
                      <a:pt x="612920" y="328549"/>
                      <a:pt x="489882" y="781667"/>
                      <a:pt x="406601" y="1049255"/>
                    </a:cubicBezTo>
                    <a:lnTo>
                      <a:pt x="95257" y="1049255"/>
                    </a:lnTo>
                    <a:close/>
                  </a:path>
                </a:pathLst>
              </a:custGeom>
              <a:solidFill>
                <a:sysClr val="window" lastClr="FFFFFF">
                  <a:lumMod val="85000"/>
                </a:sys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95" name="자유형: 도형 30">
                <a:extLst>
                  <a:ext uri="{FF2B5EF4-FFF2-40B4-BE49-F238E27FC236}">
                    <a16:creationId xmlns:a16="http://schemas.microsoft.com/office/drawing/2014/main" xmlns="" id="{3B291BA3-34F6-4923-A887-A86719903B98}"/>
                  </a:ext>
                </a:extLst>
              </p:cNvPr>
              <p:cNvSpPr/>
              <p:nvPr userDrawn="1"/>
            </p:nvSpPr>
            <p:spPr>
              <a:xfrm>
                <a:off x="5939427" y="102551"/>
                <a:ext cx="364003" cy="92935"/>
              </a:xfrm>
              <a:custGeom>
                <a:avLst/>
                <a:gdLst>
                  <a:gd name="connsiteX0" fmla="*/ 0 w 364003"/>
                  <a:gd name="connsiteY0" fmla="*/ 0 h 92935"/>
                  <a:gd name="connsiteX1" fmla="*/ 364003 w 364003"/>
                  <a:gd name="connsiteY1" fmla="*/ 0 h 92935"/>
                  <a:gd name="connsiteX2" fmla="*/ 336518 w 364003"/>
                  <a:gd name="connsiteY2" fmla="*/ 92935 h 92935"/>
                  <a:gd name="connsiteX3" fmla="*/ 25174 w 364003"/>
                  <a:gd name="connsiteY3" fmla="*/ 92935 h 92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4003" h="92935">
                    <a:moveTo>
                      <a:pt x="0" y="0"/>
                    </a:moveTo>
                    <a:lnTo>
                      <a:pt x="364003" y="0"/>
                    </a:lnTo>
                    <a:lnTo>
                      <a:pt x="336518" y="92935"/>
                    </a:lnTo>
                    <a:lnTo>
                      <a:pt x="25174" y="92935"/>
                    </a:lnTo>
                    <a:close/>
                  </a:path>
                </a:pathLst>
              </a:custGeom>
              <a:solidFill>
                <a:sysClr val="window" lastClr="FFFFFF">
                  <a:lumMod val="65000"/>
                </a:sys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96" name="자유형: 도형 31">
                <a:extLst>
                  <a:ext uri="{FF2B5EF4-FFF2-40B4-BE49-F238E27FC236}">
                    <a16:creationId xmlns:a16="http://schemas.microsoft.com/office/drawing/2014/main" xmlns="" id="{A31BC9F3-451D-44C9-AE63-2976F59CE271}"/>
                  </a:ext>
                </a:extLst>
              </p:cNvPr>
              <p:cNvSpPr/>
              <p:nvPr userDrawn="1"/>
            </p:nvSpPr>
            <p:spPr>
              <a:xfrm>
                <a:off x="5893989" y="-857099"/>
                <a:ext cx="444279" cy="350537"/>
              </a:xfrm>
              <a:custGeom>
                <a:avLst/>
                <a:gdLst>
                  <a:gd name="connsiteX0" fmla="*/ 227272 w 444279"/>
                  <a:gd name="connsiteY0" fmla="*/ 0 h 350537"/>
                  <a:gd name="connsiteX1" fmla="*/ 440556 w 444279"/>
                  <a:gd name="connsiteY1" fmla="*/ 335046 h 350537"/>
                  <a:gd name="connsiteX2" fmla="*/ 444279 w 444279"/>
                  <a:gd name="connsiteY2" fmla="*/ 350537 h 350537"/>
                  <a:gd name="connsiteX3" fmla="*/ 0 w 444279"/>
                  <a:gd name="connsiteY3" fmla="*/ 350537 h 350537"/>
                  <a:gd name="connsiteX4" fmla="*/ 8223 w 444279"/>
                  <a:gd name="connsiteY4" fmla="*/ 318604 h 350537"/>
                  <a:gd name="connsiteX5" fmla="*/ 227272 w 444279"/>
                  <a:gd name="connsiteY5" fmla="*/ 0 h 350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44279" h="350537">
                    <a:moveTo>
                      <a:pt x="227272" y="0"/>
                    </a:moveTo>
                    <a:cubicBezTo>
                      <a:pt x="340394" y="102672"/>
                      <a:pt x="406151" y="217508"/>
                      <a:pt x="440556" y="335046"/>
                    </a:cubicBezTo>
                    <a:lnTo>
                      <a:pt x="444279" y="350537"/>
                    </a:lnTo>
                    <a:lnTo>
                      <a:pt x="0" y="350537"/>
                    </a:lnTo>
                    <a:lnTo>
                      <a:pt x="8223" y="318604"/>
                    </a:lnTo>
                    <a:cubicBezTo>
                      <a:pt x="43321" y="207258"/>
                      <a:pt x="110837" y="99358"/>
                      <a:pt x="227272" y="0"/>
                    </a:cubicBezTo>
                    <a:close/>
                  </a:path>
                </a:pathLst>
              </a:custGeom>
              <a:solidFill>
                <a:srgbClr val="C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sp>
          <p:nvSpPr>
            <p:cNvPr id="90" name="타원 25">
              <a:extLst>
                <a:ext uri="{FF2B5EF4-FFF2-40B4-BE49-F238E27FC236}">
                  <a16:creationId xmlns:a16="http://schemas.microsoft.com/office/drawing/2014/main" xmlns="" id="{64FDC3F0-C57F-4200-8266-A913638B61DF}"/>
                </a:ext>
              </a:extLst>
            </p:cNvPr>
            <p:cNvSpPr/>
            <p:nvPr userDrawn="1"/>
          </p:nvSpPr>
          <p:spPr>
            <a:xfrm>
              <a:off x="5535216" y="-351600"/>
              <a:ext cx="180000" cy="180000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91" name="직사각형 26">
              <a:extLst>
                <a:ext uri="{FF2B5EF4-FFF2-40B4-BE49-F238E27FC236}">
                  <a16:creationId xmlns:a16="http://schemas.microsoft.com/office/drawing/2014/main" xmlns="" id="{E674EFD4-8CBC-4BCC-9B38-FB969345B194}"/>
                </a:ext>
              </a:extLst>
            </p:cNvPr>
            <p:cNvSpPr/>
            <p:nvPr userDrawn="1"/>
          </p:nvSpPr>
          <p:spPr>
            <a:xfrm flipH="1">
              <a:off x="5614416" y="6445"/>
              <a:ext cx="21600" cy="432000"/>
            </a:xfrm>
            <a:prstGeom prst="rect">
              <a:avLst/>
            </a:prstGeom>
            <a:solidFill>
              <a:sysClr val="window" lastClr="FFFFFF">
                <a:lumMod val="7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92" name="자유형: 도형 27">
              <a:extLst>
                <a:ext uri="{FF2B5EF4-FFF2-40B4-BE49-F238E27FC236}">
                  <a16:creationId xmlns:a16="http://schemas.microsoft.com/office/drawing/2014/main" xmlns="" id="{15D9DED0-3722-41B5-A7E5-3C7F1EC7D213}"/>
                </a:ext>
              </a:extLst>
            </p:cNvPr>
            <p:cNvSpPr/>
            <p:nvPr userDrawn="1"/>
          </p:nvSpPr>
          <p:spPr>
            <a:xfrm>
              <a:off x="5304862" y="-1556"/>
              <a:ext cx="143653" cy="453224"/>
            </a:xfrm>
            <a:custGeom>
              <a:avLst/>
              <a:gdLst>
                <a:gd name="connsiteX0" fmla="*/ 71561 w 116619"/>
                <a:gd name="connsiteY0" fmla="*/ 0 h 453224"/>
                <a:gd name="connsiteX1" fmla="*/ 116619 w 116619"/>
                <a:gd name="connsiteY1" fmla="*/ 145774 h 453224"/>
                <a:gd name="connsiteX2" fmla="*/ 0 w 116619"/>
                <a:gd name="connsiteY2" fmla="*/ 453224 h 453224"/>
                <a:gd name="connsiteX3" fmla="*/ 71561 w 116619"/>
                <a:gd name="connsiteY3" fmla="*/ 0 h 453224"/>
                <a:gd name="connsiteX0" fmla="*/ 78782 w 123840"/>
                <a:gd name="connsiteY0" fmla="*/ 0 h 453224"/>
                <a:gd name="connsiteX1" fmla="*/ 123840 w 123840"/>
                <a:gd name="connsiteY1" fmla="*/ 145774 h 453224"/>
                <a:gd name="connsiteX2" fmla="*/ 7221 w 123840"/>
                <a:gd name="connsiteY2" fmla="*/ 453224 h 453224"/>
                <a:gd name="connsiteX3" fmla="*/ 78782 w 123840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5845 w 140903"/>
                <a:gd name="connsiteY0" fmla="*/ 0 h 453224"/>
                <a:gd name="connsiteX1" fmla="*/ 140903 w 140903"/>
                <a:gd name="connsiteY1" fmla="*/ 145774 h 453224"/>
                <a:gd name="connsiteX2" fmla="*/ 24284 w 140903"/>
                <a:gd name="connsiteY2" fmla="*/ 453224 h 453224"/>
                <a:gd name="connsiteX3" fmla="*/ 95845 w 140903"/>
                <a:gd name="connsiteY3" fmla="*/ 0 h 453224"/>
                <a:gd name="connsiteX0" fmla="*/ 98595 w 143653"/>
                <a:gd name="connsiteY0" fmla="*/ 0 h 453224"/>
                <a:gd name="connsiteX1" fmla="*/ 143653 w 143653"/>
                <a:gd name="connsiteY1" fmla="*/ 145774 h 453224"/>
                <a:gd name="connsiteX2" fmla="*/ 27034 w 143653"/>
                <a:gd name="connsiteY2" fmla="*/ 453224 h 453224"/>
                <a:gd name="connsiteX3" fmla="*/ 98595 w 143653"/>
                <a:gd name="connsiteY3" fmla="*/ 0 h 453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3653" h="453224">
                  <a:moveTo>
                    <a:pt x="98595" y="0"/>
                  </a:moveTo>
                  <a:lnTo>
                    <a:pt x="143653" y="145774"/>
                  </a:lnTo>
                  <a:cubicBezTo>
                    <a:pt x="38518" y="232356"/>
                    <a:pt x="50005" y="387847"/>
                    <a:pt x="27034" y="453224"/>
                  </a:cubicBezTo>
                  <a:cubicBezTo>
                    <a:pt x="5831" y="365759"/>
                    <a:pt x="-47179" y="100716"/>
                    <a:pt x="98595" y="0"/>
                  </a:cubicBezTo>
                  <a:close/>
                </a:path>
              </a:pathLst>
            </a:custGeom>
            <a:solidFill>
              <a:sysClr val="window" lastClr="FFFFFF">
                <a:lumMod val="7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93" name="자유형: 도형 28">
              <a:extLst>
                <a:ext uri="{FF2B5EF4-FFF2-40B4-BE49-F238E27FC236}">
                  <a16:creationId xmlns:a16="http://schemas.microsoft.com/office/drawing/2014/main" xmlns="" id="{E235D790-786C-4358-8D07-2E64AC7D2DDA}"/>
                </a:ext>
              </a:extLst>
            </p:cNvPr>
            <p:cNvSpPr/>
            <p:nvPr userDrawn="1"/>
          </p:nvSpPr>
          <p:spPr>
            <a:xfrm flipH="1">
              <a:off x="5807099" y="-1556"/>
              <a:ext cx="143653" cy="453224"/>
            </a:xfrm>
            <a:custGeom>
              <a:avLst/>
              <a:gdLst>
                <a:gd name="connsiteX0" fmla="*/ 71561 w 116619"/>
                <a:gd name="connsiteY0" fmla="*/ 0 h 453224"/>
                <a:gd name="connsiteX1" fmla="*/ 116619 w 116619"/>
                <a:gd name="connsiteY1" fmla="*/ 145774 h 453224"/>
                <a:gd name="connsiteX2" fmla="*/ 0 w 116619"/>
                <a:gd name="connsiteY2" fmla="*/ 453224 h 453224"/>
                <a:gd name="connsiteX3" fmla="*/ 71561 w 116619"/>
                <a:gd name="connsiteY3" fmla="*/ 0 h 453224"/>
                <a:gd name="connsiteX0" fmla="*/ 78782 w 123840"/>
                <a:gd name="connsiteY0" fmla="*/ 0 h 453224"/>
                <a:gd name="connsiteX1" fmla="*/ 123840 w 123840"/>
                <a:gd name="connsiteY1" fmla="*/ 145774 h 453224"/>
                <a:gd name="connsiteX2" fmla="*/ 7221 w 123840"/>
                <a:gd name="connsiteY2" fmla="*/ 453224 h 453224"/>
                <a:gd name="connsiteX3" fmla="*/ 78782 w 123840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5845 w 140903"/>
                <a:gd name="connsiteY0" fmla="*/ 0 h 453224"/>
                <a:gd name="connsiteX1" fmla="*/ 140903 w 140903"/>
                <a:gd name="connsiteY1" fmla="*/ 145774 h 453224"/>
                <a:gd name="connsiteX2" fmla="*/ 24284 w 140903"/>
                <a:gd name="connsiteY2" fmla="*/ 453224 h 453224"/>
                <a:gd name="connsiteX3" fmla="*/ 95845 w 140903"/>
                <a:gd name="connsiteY3" fmla="*/ 0 h 453224"/>
                <a:gd name="connsiteX0" fmla="*/ 98595 w 143653"/>
                <a:gd name="connsiteY0" fmla="*/ 0 h 453224"/>
                <a:gd name="connsiteX1" fmla="*/ 143653 w 143653"/>
                <a:gd name="connsiteY1" fmla="*/ 145774 h 453224"/>
                <a:gd name="connsiteX2" fmla="*/ 27034 w 143653"/>
                <a:gd name="connsiteY2" fmla="*/ 453224 h 453224"/>
                <a:gd name="connsiteX3" fmla="*/ 98595 w 143653"/>
                <a:gd name="connsiteY3" fmla="*/ 0 h 453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3653" h="453224">
                  <a:moveTo>
                    <a:pt x="98595" y="0"/>
                  </a:moveTo>
                  <a:lnTo>
                    <a:pt x="143653" y="145774"/>
                  </a:lnTo>
                  <a:cubicBezTo>
                    <a:pt x="38518" y="232356"/>
                    <a:pt x="50005" y="387847"/>
                    <a:pt x="27034" y="453224"/>
                  </a:cubicBezTo>
                  <a:cubicBezTo>
                    <a:pt x="5831" y="365759"/>
                    <a:pt x="-47179" y="100716"/>
                    <a:pt x="98595" y="0"/>
                  </a:cubicBezTo>
                  <a:close/>
                </a:path>
              </a:pathLst>
            </a:custGeom>
            <a:solidFill>
              <a:sysClr val="window" lastClr="FFFFFF">
                <a:lumMod val="7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97" name="Título 1">
            <a:extLst>
              <a:ext uri="{FF2B5EF4-FFF2-40B4-BE49-F238E27FC236}">
                <a16:creationId xmlns:a16="http://schemas.microsoft.com/office/drawing/2014/main" xmlns="" id="{1823FFC9-2DCB-4F73-AB58-E8E77C4B0E1E}"/>
              </a:ext>
            </a:extLst>
          </p:cNvPr>
          <p:cNvSpPr txBox="1">
            <a:spLocks/>
          </p:cNvSpPr>
          <p:nvPr/>
        </p:nvSpPr>
        <p:spPr>
          <a:xfrm>
            <a:off x="1341186" y="776946"/>
            <a:ext cx="9482576" cy="77120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fontAlgn="auto">
              <a:spcAft>
                <a:spcPts val="0"/>
              </a:spcAft>
              <a:buClrTx/>
              <a:defRPr/>
            </a:pPr>
            <a:r>
              <a:rPr lang="pt-BR" sz="5600" b="1" dirty="0">
                <a:solidFill>
                  <a:srgbClr val="C00000"/>
                </a:solidFill>
                <a:latin typeface="Book Antiqua" panose="02040602050305030304" pitchFamily="18" charset="0"/>
              </a:rPr>
              <a:t>Regulação elétrica brasileira</a:t>
            </a:r>
            <a:endParaRPr kumimoji="0" lang="pt-BR" sz="5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Book Antiqua" panose="02040602050305030304" pitchFamily="18" charset="0"/>
            </a:endParaRPr>
          </a:p>
        </p:txBody>
      </p:sp>
      <p:sp>
        <p:nvSpPr>
          <p:cNvPr id="98" name="Retângulo 97">
            <a:extLst>
              <a:ext uri="{FF2B5EF4-FFF2-40B4-BE49-F238E27FC236}">
                <a16:creationId xmlns:a16="http://schemas.microsoft.com/office/drawing/2014/main" xmlns="" id="{F14EE6EA-E342-4D77-A9B0-5ACF52CBA6E7}"/>
              </a:ext>
            </a:extLst>
          </p:cNvPr>
          <p:cNvSpPr/>
          <p:nvPr/>
        </p:nvSpPr>
        <p:spPr>
          <a:xfrm>
            <a:off x="300563" y="409290"/>
            <a:ext cx="74892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8800" b="1" i="0" u="none" strike="noStrike" kern="1200" cap="none" spc="0" normalizeH="0" baseline="0" noProof="0" dirty="0">
                <a:ln>
                  <a:noFill/>
                </a:ln>
                <a:solidFill>
                  <a:srgbClr val="005D82"/>
                </a:solidFill>
                <a:effectLst/>
                <a:uLnTx/>
                <a:uFillTx/>
                <a:ea typeface="Lato" panose="020F0502020204030203" pitchFamily="34" charset="0"/>
                <a:cs typeface="Lato" panose="020F0502020204030203" pitchFamily="34" charset="0"/>
              </a:rPr>
              <a:t>1</a:t>
            </a:r>
            <a:endParaRPr kumimoji="0" lang="pt-BR" sz="3600" b="0" i="0" u="none" strike="noStrike" kern="1200" cap="none" spc="0" normalizeH="0" baseline="0" noProof="0" dirty="0">
              <a:ln>
                <a:noFill/>
              </a:ln>
              <a:solidFill>
                <a:srgbClr val="005D82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99" name="Retângulo 98">
            <a:extLst>
              <a:ext uri="{FF2B5EF4-FFF2-40B4-BE49-F238E27FC236}">
                <a16:creationId xmlns:a16="http://schemas.microsoft.com/office/drawing/2014/main" xmlns="" id="{35355D26-8C00-49AD-99F8-C5E82C86A0E4}"/>
              </a:ext>
            </a:extLst>
          </p:cNvPr>
          <p:cNvSpPr/>
          <p:nvPr/>
        </p:nvSpPr>
        <p:spPr>
          <a:xfrm>
            <a:off x="338423" y="2093765"/>
            <a:ext cx="10228187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auto">
              <a:spcBef>
                <a:spcPts val="1200"/>
              </a:spcBef>
              <a:spcAft>
                <a:spcPts val="0"/>
              </a:spcAft>
              <a:buClrTx/>
            </a:pPr>
            <a:r>
              <a:rPr lang="pt-BR" sz="2600" dirty="0" smtClean="0">
                <a:solidFill>
                  <a:prstClr val="black"/>
                </a:solidFill>
                <a:latin typeface="Book Antiqua"/>
              </a:rPr>
              <a:t>Comercialização de energia no atacado se mostrou</a:t>
            </a:r>
            <a:br>
              <a:rPr lang="pt-BR" sz="2600" dirty="0" smtClean="0">
                <a:solidFill>
                  <a:prstClr val="black"/>
                </a:solidFill>
                <a:latin typeface="Book Antiqua"/>
              </a:rPr>
            </a:br>
            <a:r>
              <a:rPr lang="pt-BR" sz="2600" dirty="0" smtClean="0">
                <a:solidFill>
                  <a:prstClr val="black"/>
                </a:solidFill>
                <a:latin typeface="Book Antiqua"/>
              </a:rPr>
              <a:t>financeiramente frágil.</a:t>
            </a:r>
            <a:endParaRPr lang="pt-BR" sz="2600" dirty="0">
              <a:solidFill>
                <a:prstClr val="black"/>
              </a:solidFill>
              <a:latin typeface="Book Antiqua"/>
            </a:endParaRPr>
          </a:p>
          <a:p>
            <a:pPr marL="914400" lvl="1" indent="-457200" algn="just" fontAlgn="auto">
              <a:spcBef>
                <a:spcPts val="12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pt-BR" sz="2600" dirty="0" smtClean="0">
                <a:solidFill>
                  <a:prstClr val="black"/>
                </a:solidFill>
                <a:latin typeface="Book Antiqua"/>
              </a:rPr>
              <a:t>Contratos regulados </a:t>
            </a:r>
            <a:r>
              <a:rPr lang="pt-BR" sz="2600" dirty="0">
                <a:solidFill>
                  <a:prstClr val="black"/>
                </a:solidFill>
                <a:latin typeface="Book Antiqua"/>
              </a:rPr>
              <a:t>apresentaram alto grau de risco na crise hidrológica dos últimos anos.</a:t>
            </a:r>
          </a:p>
          <a:p>
            <a:pPr marL="914400" lvl="1" indent="-457200" algn="just" fontAlgn="auto">
              <a:spcBef>
                <a:spcPts val="12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pt-BR" sz="2600" dirty="0" smtClean="0">
                <a:solidFill>
                  <a:prstClr val="black"/>
                </a:solidFill>
                <a:latin typeface="Book Antiqua"/>
              </a:rPr>
              <a:t>Houve </a:t>
            </a:r>
            <a:r>
              <a:rPr lang="pt-BR" sz="2600" dirty="0">
                <a:solidFill>
                  <a:prstClr val="black"/>
                </a:solidFill>
                <a:latin typeface="Book Antiqua"/>
              </a:rPr>
              <a:t>questionamento judicial maciço das regras de comercialização, resultando na transferência de parte do risco para o Tesouro e, sobretudo, para consumidores regulados</a:t>
            </a:r>
            <a:r>
              <a:rPr lang="pt-BR" sz="2600" dirty="0" smtClean="0">
                <a:solidFill>
                  <a:prstClr val="black"/>
                </a:solidFill>
                <a:latin typeface="Book Antiqua"/>
              </a:rPr>
              <a:t>...</a:t>
            </a:r>
          </a:p>
        </p:txBody>
      </p:sp>
      <p:sp>
        <p:nvSpPr>
          <p:cNvPr id="108" name="Meio-quadro 107">
            <a:extLst>
              <a:ext uri="{FF2B5EF4-FFF2-40B4-BE49-F238E27FC236}">
                <a16:creationId xmlns:a16="http://schemas.microsoft.com/office/drawing/2014/main" xmlns="" id="{1F0B0E42-C09E-4DFC-9806-DEAFEFE82C1B}"/>
              </a:ext>
            </a:extLst>
          </p:cNvPr>
          <p:cNvSpPr/>
          <p:nvPr/>
        </p:nvSpPr>
        <p:spPr>
          <a:xfrm>
            <a:off x="0" y="0"/>
            <a:ext cx="2279576" cy="776946"/>
          </a:xfrm>
          <a:prstGeom prst="halfFrame">
            <a:avLst>
              <a:gd name="adj1" fmla="val 33333"/>
              <a:gd name="adj2" fmla="val 15456"/>
            </a:avLst>
          </a:prstGeom>
          <a:solidFill>
            <a:srgbClr val="F9BF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4589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Retângulo 106">
            <a:extLst>
              <a:ext uri="{FF2B5EF4-FFF2-40B4-BE49-F238E27FC236}">
                <a16:creationId xmlns:a16="http://schemas.microsoft.com/office/drawing/2014/main" xmlns="" id="{19BD3BF3-94F5-424B-A3C3-D7F11216F0E6}"/>
              </a:ext>
            </a:extLst>
          </p:cNvPr>
          <p:cNvSpPr/>
          <p:nvPr/>
        </p:nvSpPr>
        <p:spPr>
          <a:xfrm rot="5400000">
            <a:off x="7868698" y="3133667"/>
            <a:ext cx="6858000" cy="590665"/>
          </a:xfrm>
          <a:prstGeom prst="rect">
            <a:avLst/>
          </a:prstGeom>
          <a:solidFill>
            <a:srgbClr val="F9BF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  <p:grpSp>
        <p:nvGrpSpPr>
          <p:cNvPr id="69" name="그룹 4">
            <a:extLst>
              <a:ext uri="{FF2B5EF4-FFF2-40B4-BE49-F238E27FC236}">
                <a16:creationId xmlns:a16="http://schemas.microsoft.com/office/drawing/2014/main" xmlns="" id="{728292FC-AEF2-48C7-B232-BCABFDA9AE41}"/>
              </a:ext>
            </a:extLst>
          </p:cNvPr>
          <p:cNvGrpSpPr/>
          <p:nvPr/>
        </p:nvGrpSpPr>
        <p:grpSpPr>
          <a:xfrm>
            <a:off x="10496785" y="730159"/>
            <a:ext cx="1695215" cy="1394902"/>
            <a:chOff x="2401342" y="248706"/>
            <a:chExt cx="5620059" cy="3598510"/>
          </a:xfrm>
          <a:gradFill>
            <a:gsLst>
              <a:gs pos="0">
                <a:srgbClr val="005D82"/>
              </a:gs>
              <a:gs pos="46000">
                <a:schemeClr val="accent1">
                  <a:lumMod val="45000"/>
                  <a:lumOff val="55000"/>
                  <a:alpha val="41000"/>
                </a:schemeClr>
              </a:gs>
              <a:gs pos="78000">
                <a:schemeClr val="accent1">
                  <a:lumMod val="45000"/>
                  <a:lumOff val="55000"/>
                  <a:alpha val="0"/>
                </a:schemeClr>
              </a:gs>
              <a:gs pos="100000">
                <a:schemeClr val="bg1"/>
              </a:gs>
            </a:gsLst>
            <a:lin ang="5400000" scaled="1"/>
          </a:gradFill>
        </p:grpSpPr>
        <p:sp>
          <p:nvSpPr>
            <p:cNvPr id="70" name="Oval 11">
              <a:extLst>
                <a:ext uri="{FF2B5EF4-FFF2-40B4-BE49-F238E27FC236}">
                  <a16:creationId xmlns:a16="http://schemas.microsoft.com/office/drawing/2014/main" xmlns="" id="{90020AD8-4BE9-428A-8F6C-F69E0A067A22}"/>
                </a:ext>
              </a:extLst>
            </p:cNvPr>
            <p:cNvSpPr/>
            <p:nvPr userDrawn="1"/>
          </p:nvSpPr>
          <p:spPr>
            <a:xfrm>
              <a:off x="4283968" y="941198"/>
              <a:ext cx="956850" cy="956850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71" name="Oval 11">
              <a:extLst>
                <a:ext uri="{FF2B5EF4-FFF2-40B4-BE49-F238E27FC236}">
                  <a16:creationId xmlns:a16="http://schemas.microsoft.com/office/drawing/2014/main" xmlns="" id="{9EDAA3EB-04DC-4DF2-A91A-787FD19872C8}"/>
                </a:ext>
              </a:extLst>
            </p:cNvPr>
            <p:cNvSpPr/>
            <p:nvPr userDrawn="1"/>
          </p:nvSpPr>
          <p:spPr>
            <a:xfrm>
              <a:off x="4080672" y="1386488"/>
              <a:ext cx="491180" cy="491180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72" name="Oval 11">
              <a:extLst>
                <a:ext uri="{FF2B5EF4-FFF2-40B4-BE49-F238E27FC236}">
                  <a16:creationId xmlns:a16="http://schemas.microsoft.com/office/drawing/2014/main" xmlns="" id="{59F69542-1586-4B27-B5AB-0B32AC1F8B63}"/>
                </a:ext>
              </a:extLst>
            </p:cNvPr>
            <p:cNvSpPr/>
            <p:nvPr userDrawn="1"/>
          </p:nvSpPr>
          <p:spPr>
            <a:xfrm>
              <a:off x="3485352" y="1717923"/>
              <a:ext cx="1190640" cy="1190640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73" name="Oval 11">
              <a:extLst>
                <a:ext uri="{FF2B5EF4-FFF2-40B4-BE49-F238E27FC236}">
                  <a16:creationId xmlns:a16="http://schemas.microsoft.com/office/drawing/2014/main" xmlns="" id="{6152C7C7-82F1-4030-8939-21E4DCC6E87C}"/>
                </a:ext>
              </a:extLst>
            </p:cNvPr>
            <p:cNvSpPr/>
            <p:nvPr userDrawn="1"/>
          </p:nvSpPr>
          <p:spPr>
            <a:xfrm>
              <a:off x="2886827" y="1894030"/>
              <a:ext cx="1190640" cy="1190640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74" name="Oval 11">
              <a:extLst>
                <a:ext uri="{FF2B5EF4-FFF2-40B4-BE49-F238E27FC236}">
                  <a16:creationId xmlns:a16="http://schemas.microsoft.com/office/drawing/2014/main" xmlns="" id="{66EE22D3-18A6-4FDB-AFAA-D4763C3A1E7C}"/>
                </a:ext>
              </a:extLst>
            </p:cNvPr>
            <p:cNvSpPr/>
            <p:nvPr userDrawn="1"/>
          </p:nvSpPr>
          <p:spPr>
            <a:xfrm>
              <a:off x="2401342" y="2516235"/>
              <a:ext cx="784747" cy="784747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75" name="Oval 11">
              <a:extLst>
                <a:ext uri="{FF2B5EF4-FFF2-40B4-BE49-F238E27FC236}">
                  <a16:creationId xmlns:a16="http://schemas.microsoft.com/office/drawing/2014/main" xmlns="" id="{C4D830A8-BF4A-42C5-9638-AE4249567C12}"/>
                </a:ext>
              </a:extLst>
            </p:cNvPr>
            <p:cNvSpPr/>
            <p:nvPr userDrawn="1"/>
          </p:nvSpPr>
          <p:spPr>
            <a:xfrm>
              <a:off x="3017096" y="2797485"/>
              <a:ext cx="784747" cy="784747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76" name="Oval 11">
              <a:extLst>
                <a:ext uri="{FF2B5EF4-FFF2-40B4-BE49-F238E27FC236}">
                  <a16:creationId xmlns:a16="http://schemas.microsoft.com/office/drawing/2014/main" xmlns="" id="{FBCFF6C6-592B-41A2-8662-13E892187B21}"/>
                </a:ext>
              </a:extLst>
            </p:cNvPr>
            <p:cNvSpPr/>
            <p:nvPr userDrawn="1"/>
          </p:nvSpPr>
          <p:spPr>
            <a:xfrm>
              <a:off x="3562974" y="2003019"/>
              <a:ext cx="1844197" cy="1844197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77" name="Oval 11">
              <a:extLst>
                <a:ext uri="{FF2B5EF4-FFF2-40B4-BE49-F238E27FC236}">
                  <a16:creationId xmlns:a16="http://schemas.microsoft.com/office/drawing/2014/main" xmlns="" id="{508DC6B2-96CF-463A-99CB-004ECFC45123}"/>
                </a:ext>
              </a:extLst>
            </p:cNvPr>
            <p:cNvSpPr/>
            <p:nvPr userDrawn="1"/>
          </p:nvSpPr>
          <p:spPr>
            <a:xfrm>
              <a:off x="4999309" y="3011131"/>
              <a:ext cx="784747" cy="784747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78" name="Oval 11">
              <a:extLst>
                <a:ext uri="{FF2B5EF4-FFF2-40B4-BE49-F238E27FC236}">
                  <a16:creationId xmlns:a16="http://schemas.microsoft.com/office/drawing/2014/main" xmlns="" id="{88ACD618-188E-44B7-8830-1C4D303249D5}"/>
                </a:ext>
              </a:extLst>
            </p:cNvPr>
            <p:cNvSpPr/>
            <p:nvPr userDrawn="1"/>
          </p:nvSpPr>
          <p:spPr>
            <a:xfrm>
              <a:off x="5653222" y="2981733"/>
              <a:ext cx="784747" cy="784747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79" name="Oval 11">
              <a:extLst>
                <a:ext uri="{FF2B5EF4-FFF2-40B4-BE49-F238E27FC236}">
                  <a16:creationId xmlns:a16="http://schemas.microsoft.com/office/drawing/2014/main" xmlns="" id="{8402E271-232C-42E1-8718-5A0920C8A10B}"/>
                </a:ext>
              </a:extLst>
            </p:cNvPr>
            <p:cNvSpPr/>
            <p:nvPr userDrawn="1"/>
          </p:nvSpPr>
          <p:spPr>
            <a:xfrm>
              <a:off x="6035666" y="2445747"/>
              <a:ext cx="1363186" cy="1363186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80" name="Oval 11">
              <a:extLst>
                <a:ext uri="{FF2B5EF4-FFF2-40B4-BE49-F238E27FC236}">
                  <a16:creationId xmlns:a16="http://schemas.microsoft.com/office/drawing/2014/main" xmlns="" id="{A9712AF3-4CED-4007-B5DB-3AC6D8FB5E55}"/>
                </a:ext>
              </a:extLst>
            </p:cNvPr>
            <p:cNvSpPr/>
            <p:nvPr userDrawn="1"/>
          </p:nvSpPr>
          <p:spPr>
            <a:xfrm>
              <a:off x="7037784" y="2729409"/>
              <a:ext cx="784747" cy="784747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81" name="Oval 11">
              <a:extLst>
                <a:ext uri="{FF2B5EF4-FFF2-40B4-BE49-F238E27FC236}">
                  <a16:creationId xmlns:a16="http://schemas.microsoft.com/office/drawing/2014/main" xmlns="" id="{FC015AF3-161A-4285-871E-D2C18FEF5CF7}"/>
                </a:ext>
              </a:extLst>
            </p:cNvPr>
            <p:cNvSpPr/>
            <p:nvPr userDrawn="1"/>
          </p:nvSpPr>
          <p:spPr>
            <a:xfrm>
              <a:off x="6658215" y="1725625"/>
              <a:ext cx="1363186" cy="1363186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82" name="Oval 11">
              <a:extLst>
                <a:ext uri="{FF2B5EF4-FFF2-40B4-BE49-F238E27FC236}">
                  <a16:creationId xmlns:a16="http://schemas.microsoft.com/office/drawing/2014/main" xmlns="" id="{CCB8AF1D-A1D8-4386-A4CC-D7BBB6C60001}"/>
                </a:ext>
              </a:extLst>
            </p:cNvPr>
            <p:cNvSpPr/>
            <p:nvPr userDrawn="1"/>
          </p:nvSpPr>
          <p:spPr>
            <a:xfrm>
              <a:off x="4702059" y="880592"/>
              <a:ext cx="1040194" cy="1040194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83" name="Oval 11">
              <a:extLst>
                <a:ext uri="{FF2B5EF4-FFF2-40B4-BE49-F238E27FC236}">
                  <a16:creationId xmlns:a16="http://schemas.microsoft.com/office/drawing/2014/main" xmlns="" id="{04B2DBDC-B427-4549-8606-B3248030E0ED}"/>
                </a:ext>
              </a:extLst>
            </p:cNvPr>
            <p:cNvSpPr/>
            <p:nvPr userDrawn="1"/>
          </p:nvSpPr>
          <p:spPr>
            <a:xfrm>
              <a:off x="5200227" y="1153449"/>
              <a:ext cx="1040194" cy="1040194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84" name="Oval 11">
              <a:extLst>
                <a:ext uri="{FF2B5EF4-FFF2-40B4-BE49-F238E27FC236}">
                  <a16:creationId xmlns:a16="http://schemas.microsoft.com/office/drawing/2014/main" xmlns="" id="{12A1D8F0-4ABE-4DE6-827D-D50ACDBDD4D3}"/>
                </a:ext>
              </a:extLst>
            </p:cNvPr>
            <p:cNvSpPr/>
            <p:nvPr userDrawn="1"/>
          </p:nvSpPr>
          <p:spPr>
            <a:xfrm>
              <a:off x="5945245" y="1484448"/>
              <a:ext cx="701108" cy="701108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85" name="Oval 11">
              <a:extLst>
                <a:ext uri="{FF2B5EF4-FFF2-40B4-BE49-F238E27FC236}">
                  <a16:creationId xmlns:a16="http://schemas.microsoft.com/office/drawing/2014/main" xmlns="" id="{BDA9BB4D-0240-46D0-A588-445F05F2DCE6}"/>
                </a:ext>
              </a:extLst>
            </p:cNvPr>
            <p:cNvSpPr/>
            <p:nvPr userDrawn="1"/>
          </p:nvSpPr>
          <p:spPr>
            <a:xfrm>
              <a:off x="6121822" y="1792219"/>
              <a:ext cx="1040194" cy="1040194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86" name="Oval 11">
              <a:extLst>
                <a:ext uri="{FF2B5EF4-FFF2-40B4-BE49-F238E27FC236}">
                  <a16:creationId xmlns:a16="http://schemas.microsoft.com/office/drawing/2014/main" xmlns="" id="{B97171BA-A384-4FFB-B524-49FD8D4CD858}"/>
                </a:ext>
              </a:extLst>
            </p:cNvPr>
            <p:cNvSpPr/>
            <p:nvPr userDrawn="1"/>
          </p:nvSpPr>
          <p:spPr>
            <a:xfrm>
              <a:off x="4251327" y="1369850"/>
              <a:ext cx="2136016" cy="2136016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87" name="사다리꼴 22">
              <a:extLst>
                <a:ext uri="{FF2B5EF4-FFF2-40B4-BE49-F238E27FC236}">
                  <a16:creationId xmlns:a16="http://schemas.microsoft.com/office/drawing/2014/main" xmlns="" id="{DB93B30C-A1D6-41BF-9BE7-83B541D6F8E3}"/>
                </a:ext>
              </a:extLst>
            </p:cNvPr>
            <p:cNvSpPr/>
            <p:nvPr userDrawn="1"/>
          </p:nvSpPr>
          <p:spPr>
            <a:xfrm>
              <a:off x="4765704" y="248706"/>
              <a:ext cx="608632" cy="1216152"/>
            </a:xfrm>
            <a:prstGeom prst="trapezoid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88" name="그룹 23">
            <a:extLst>
              <a:ext uri="{FF2B5EF4-FFF2-40B4-BE49-F238E27FC236}">
                <a16:creationId xmlns:a16="http://schemas.microsoft.com/office/drawing/2014/main" xmlns="" id="{D685D37E-5EB0-4CDA-85E5-509B49C9A82F}"/>
              </a:ext>
            </a:extLst>
          </p:cNvPr>
          <p:cNvGrpSpPr/>
          <p:nvPr/>
        </p:nvGrpSpPr>
        <p:grpSpPr>
          <a:xfrm>
            <a:off x="11036303" y="198517"/>
            <a:ext cx="529453" cy="827991"/>
            <a:chOff x="5304862" y="-789923"/>
            <a:chExt cx="645890" cy="1241591"/>
          </a:xfrm>
        </p:grpSpPr>
        <p:grpSp>
          <p:nvGrpSpPr>
            <p:cNvPr id="89" name="그룹 24">
              <a:extLst>
                <a:ext uri="{FF2B5EF4-FFF2-40B4-BE49-F238E27FC236}">
                  <a16:creationId xmlns:a16="http://schemas.microsoft.com/office/drawing/2014/main" xmlns="" id="{7C20A6E6-8216-4927-9A3B-5F540C6D6B5A}"/>
                </a:ext>
              </a:extLst>
            </p:cNvPr>
            <p:cNvGrpSpPr/>
            <p:nvPr userDrawn="1"/>
          </p:nvGrpSpPr>
          <p:grpSpPr>
            <a:xfrm>
              <a:off x="5377232" y="-789923"/>
              <a:ext cx="495969" cy="1052585"/>
              <a:chOff x="5868144" y="-857099"/>
              <a:chExt cx="495969" cy="1052585"/>
            </a:xfrm>
          </p:grpSpPr>
          <p:sp>
            <p:nvSpPr>
              <p:cNvPr id="94" name="이등변 삼각형 49">
                <a:extLst>
                  <a:ext uri="{FF2B5EF4-FFF2-40B4-BE49-F238E27FC236}">
                    <a16:creationId xmlns:a16="http://schemas.microsoft.com/office/drawing/2014/main" xmlns="" id="{4AD30A5B-CE0E-4B88-A211-EC4E42834119}"/>
                  </a:ext>
                </a:extLst>
              </p:cNvPr>
              <p:cNvSpPr/>
              <p:nvPr userDrawn="1"/>
            </p:nvSpPr>
            <p:spPr>
              <a:xfrm>
                <a:off x="5868144" y="-853769"/>
                <a:ext cx="495969" cy="1049255"/>
              </a:xfrm>
              <a:custGeom>
                <a:avLst/>
                <a:gdLst>
                  <a:gd name="connsiteX0" fmla="*/ 0 w 311344"/>
                  <a:gd name="connsiteY0" fmla="*/ 1049255 h 1049255"/>
                  <a:gd name="connsiteX1" fmla="*/ 155672 w 311344"/>
                  <a:gd name="connsiteY1" fmla="*/ 0 h 1049255"/>
                  <a:gd name="connsiteX2" fmla="*/ 311344 w 311344"/>
                  <a:gd name="connsiteY2" fmla="*/ 1049255 h 1049255"/>
                  <a:gd name="connsiteX3" fmla="*/ 0 w 311344"/>
                  <a:gd name="connsiteY3" fmla="*/ 1049255 h 1049255"/>
                  <a:gd name="connsiteX0" fmla="*/ 45684 w 357028"/>
                  <a:gd name="connsiteY0" fmla="*/ 1049255 h 1049255"/>
                  <a:gd name="connsiteX1" fmla="*/ 201356 w 357028"/>
                  <a:gd name="connsiteY1" fmla="*/ 0 h 1049255"/>
                  <a:gd name="connsiteX2" fmla="*/ 357028 w 357028"/>
                  <a:gd name="connsiteY2" fmla="*/ 1049255 h 1049255"/>
                  <a:gd name="connsiteX3" fmla="*/ 45684 w 357028"/>
                  <a:gd name="connsiteY3" fmla="*/ 1049255 h 1049255"/>
                  <a:gd name="connsiteX0" fmla="*/ 45684 w 416158"/>
                  <a:gd name="connsiteY0" fmla="*/ 1049255 h 1049255"/>
                  <a:gd name="connsiteX1" fmla="*/ 201356 w 416158"/>
                  <a:gd name="connsiteY1" fmla="*/ 0 h 1049255"/>
                  <a:gd name="connsiteX2" fmla="*/ 357028 w 416158"/>
                  <a:gd name="connsiteY2" fmla="*/ 1049255 h 1049255"/>
                  <a:gd name="connsiteX3" fmla="*/ 45684 w 416158"/>
                  <a:gd name="connsiteY3" fmla="*/ 1049255 h 1049255"/>
                  <a:gd name="connsiteX0" fmla="*/ 87161 w 457635"/>
                  <a:gd name="connsiteY0" fmla="*/ 1049255 h 1049255"/>
                  <a:gd name="connsiteX1" fmla="*/ 242833 w 457635"/>
                  <a:gd name="connsiteY1" fmla="*/ 0 h 1049255"/>
                  <a:gd name="connsiteX2" fmla="*/ 398505 w 457635"/>
                  <a:gd name="connsiteY2" fmla="*/ 1049255 h 1049255"/>
                  <a:gd name="connsiteX3" fmla="*/ 87161 w 457635"/>
                  <a:gd name="connsiteY3" fmla="*/ 1049255 h 1049255"/>
                  <a:gd name="connsiteX0" fmla="*/ 87161 w 500627"/>
                  <a:gd name="connsiteY0" fmla="*/ 1049255 h 1049255"/>
                  <a:gd name="connsiteX1" fmla="*/ 242833 w 500627"/>
                  <a:gd name="connsiteY1" fmla="*/ 0 h 1049255"/>
                  <a:gd name="connsiteX2" fmla="*/ 398505 w 500627"/>
                  <a:gd name="connsiteY2" fmla="*/ 1049255 h 1049255"/>
                  <a:gd name="connsiteX3" fmla="*/ 87161 w 500627"/>
                  <a:gd name="connsiteY3" fmla="*/ 1049255 h 1049255"/>
                  <a:gd name="connsiteX0" fmla="*/ 91187 w 504653"/>
                  <a:gd name="connsiteY0" fmla="*/ 1049255 h 1049255"/>
                  <a:gd name="connsiteX1" fmla="*/ 246859 w 504653"/>
                  <a:gd name="connsiteY1" fmla="*/ 0 h 1049255"/>
                  <a:gd name="connsiteX2" fmla="*/ 402531 w 504653"/>
                  <a:gd name="connsiteY2" fmla="*/ 1049255 h 1049255"/>
                  <a:gd name="connsiteX3" fmla="*/ 91187 w 504653"/>
                  <a:gd name="connsiteY3" fmla="*/ 1049255 h 1049255"/>
                  <a:gd name="connsiteX0" fmla="*/ 91187 w 500775"/>
                  <a:gd name="connsiteY0" fmla="*/ 1049255 h 1049255"/>
                  <a:gd name="connsiteX1" fmla="*/ 246859 w 500775"/>
                  <a:gd name="connsiteY1" fmla="*/ 0 h 1049255"/>
                  <a:gd name="connsiteX2" fmla="*/ 402531 w 500775"/>
                  <a:gd name="connsiteY2" fmla="*/ 1049255 h 1049255"/>
                  <a:gd name="connsiteX3" fmla="*/ 91187 w 500775"/>
                  <a:gd name="connsiteY3" fmla="*/ 1049255 h 1049255"/>
                  <a:gd name="connsiteX0" fmla="*/ 91187 w 484758"/>
                  <a:gd name="connsiteY0" fmla="*/ 1049255 h 1049255"/>
                  <a:gd name="connsiteX1" fmla="*/ 246859 w 484758"/>
                  <a:gd name="connsiteY1" fmla="*/ 0 h 1049255"/>
                  <a:gd name="connsiteX2" fmla="*/ 402531 w 484758"/>
                  <a:gd name="connsiteY2" fmla="*/ 1049255 h 1049255"/>
                  <a:gd name="connsiteX3" fmla="*/ 91187 w 484758"/>
                  <a:gd name="connsiteY3" fmla="*/ 1049255 h 1049255"/>
                  <a:gd name="connsiteX0" fmla="*/ 91187 w 488692"/>
                  <a:gd name="connsiteY0" fmla="*/ 1049255 h 1049255"/>
                  <a:gd name="connsiteX1" fmla="*/ 246859 w 488692"/>
                  <a:gd name="connsiteY1" fmla="*/ 0 h 1049255"/>
                  <a:gd name="connsiteX2" fmla="*/ 402531 w 488692"/>
                  <a:gd name="connsiteY2" fmla="*/ 1049255 h 1049255"/>
                  <a:gd name="connsiteX3" fmla="*/ 91187 w 488692"/>
                  <a:gd name="connsiteY3" fmla="*/ 1049255 h 1049255"/>
                  <a:gd name="connsiteX0" fmla="*/ 91187 w 492707"/>
                  <a:gd name="connsiteY0" fmla="*/ 1049255 h 1049255"/>
                  <a:gd name="connsiteX1" fmla="*/ 246859 w 492707"/>
                  <a:gd name="connsiteY1" fmla="*/ 0 h 1049255"/>
                  <a:gd name="connsiteX2" fmla="*/ 402531 w 492707"/>
                  <a:gd name="connsiteY2" fmla="*/ 1049255 h 1049255"/>
                  <a:gd name="connsiteX3" fmla="*/ 91187 w 492707"/>
                  <a:gd name="connsiteY3" fmla="*/ 1049255 h 1049255"/>
                  <a:gd name="connsiteX0" fmla="*/ 95257 w 496777"/>
                  <a:gd name="connsiteY0" fmla="*/ 1049255 h 1049255"/>
                  <a:gd name="connsiteX1" fmla="*/ 250929 w 496777"/>
                  <a:gd name="connsiteY1" fmla="*/ 0 h 1049255"/>
                  <a:gd name="connsiteX2" fmla="*/ 406601 w 496777"/>
                  <a:gd name="connsiteY2" fmla="*/ 1049255 h 1049255"/>
                  <a:gd name="connsiteX3" fmla="*/ 95257 w 496777"/>
                  <a:gd name="connsiteY3" fmla="*/ 1049255 h 1049255"/>
                  <a:gd name="connsiteX0" fmla="*/ 95257 w 485293"/>
                  <a:gd name="connsiteY0" fmla="*/ 1049255 h 1049255"/>
                  <a:gd name="connsiteX1" fmla="*/ 250929 w 485293"/>
                  <a:gd name="connsiteY1" fmla="*/ 0 h 1049255"/>
                  <a:gd name="connsiteX2" fmla="*/ 406601 w 485293"/>
                  <a:gd name="connsiteY2" fmla="*/ 1049255 h 1049255"/>
                  <a:gd name="connsiteX3" fmla="*/ 95257 w 485293"/>
                  <a:gd name="connsiteY3" fmla="*/ 1049255 h 1049255"/>
                  <a:gd name="connsiteX0" fmla="*/ 95257 w 494828"/>
                  <a:gd name="connsiteY0" fmla="*/ 1049255 h 1049255"/>
                  <a:gd name="connsiteX1" fmla="*/ 250929 w 494828"/>
                  <a:gd name="connsiteY1" fmla="*/ 0 h 1049255"/>
                  <a:gd name="connsiteX2" fmla="*/ 406601 w 494828"/>
                  <a:gd name="connsiteY2" fmla="*/ 1049255 h 1049255"/>
                  <a:gd name="connsiteX3" fmla="*/ 95257 w 494828"/>
                  <a:gd name="connsiteY3" fmla="*/ 1049255 h 1049255"/>
                  <a:gd name="connsiteX0" fmla="*/ 95257 w 493814"/>
                  <a:gd name="connsiteY0" fmla="*/ 1049255 h 1049255"/>
                  <a:gd name="connsiteX1" fmla="*/ 250929 w 493814"/>
                  <a:gd name="connsiteY1" fmla="*/ 0 h 1049255"/>
                  <a:gd name="connsiteX2" fmla="*/ 406601 w 493814"/>
                  <a:gd name="connsiteY2" fmla="*/ 1049255 h 1049255"/>
                  <a:gd name="connsiteX3" fmla="*/ 95257 w 493814"/>
                  <a:gd name="connsiteY3" fmla="*/ 1049255 h 1049255"/>
                  <a:gd name="connsiteX0" fmla="*/ 95257 w 496864"/>
                  <a:gd name="connsiteY0" fmla="*/ 1049255 h 1049255"/>
                  <a:gd name="connsiteX1" fmla="*/ 250929 w 496864"/>
                  <a:gd name="connsiteY1" fmla="*/ 0 h 1049255"/>
                  <a:gd name="connsiteX2" fmla="*/ 406601 w 496864"/>
                  <a:gd name="connsiteY2" fmla="*/ 1049255 h 1049255"/>
                  <a:gd name="connsiteX3" fmla="*/ 95257 w 496864"/>
                  <a:gd name="connsiteY3" fmla="*/ 1049255 h 1049255"/>
                  <a:gd name="connsiteX0" fmla="*/ 95257 w 497887"/>
                  <a:gd name="connsiteY0" fmla="*/ 1049255 h 1049255"/>
                  <a:gd name="connsiteX1" fmla="*/ 250929 w 497887"/>
                  <a:gd name="connsiteY1" fmla="*/ 0 h 1049255"/>
                  <a:gd name="connsiteX2" fmla="*/ 406601 w 497887"/>
                  <a:gd name="connsiteY2" fmla="*/ 1049255 h 1049255"/>
                  <a:gd name="connsiteX3" fmla="*/ 95257 w 497887"/>
                  <a:gd name="connsiteY3" fmla="*/ 1049255 h 1049255"/>
                  <a:gd name="connsiteX0" fmla="*/ 95257 w 495969"/>
                  <a:gd name="connsiteY0" fmla="*/ 1049255 h 1049255"/>
                  <a:gd name="connsiteX1" fmla="*/ 250929 w 495969"/>
                  <a:gd name="connsiteY1" fmla="*/ 0 h 1049255"/>
                  <a:gd name="connsiteX2" fmla="*/ 406601 w 495969"/>
                  <a:gd name="connsiteY2" fmla="*/ 1049255 h 1049255"/>
                  <a:gd name="connsiteX3" fmla="*/ 95257 w 495969"/>
                  <a:gd name="connsiteY3" fmla="*/ 1049255 h 1049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95969" h="1049255">
                    <a:moveTo>
                      <a:pt x="95257" y="1049255"/>
                    </a:moveTo>
                    <a:cubicBezTo>
                      <a:pt x="6676" y="723357"/>
                      <a:pt x="-121664" y="317947"/>
                      <a:pt x="250929" y="0"/>
                    </a:cubicBezTo>
                    <a:cubicBezTo>
                      <a:pt x="612920" y="328549"/>
                      <a:pt x="489882" y="781667"/>
                      <a:pt x="406601" y="1049255"/>
                    </a:cubicBezTo>
                    <a:lnTo>
                      <a:pt x="95257" y="1049255"/>
                    </a:lnTo>
                    <a:close/>
                  </a:path>
                </a:pathLst>
              </a:custGeom>
              <a:solidFill>
                <a:sysClr val="window" lastClr="FFFFFF">
                  <a:lumMod val="85000"/>
                </a:sys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95" name="자유형: 도형 30">
                <a:extLst>
                  <a:ext uri="{FF2B5EF4-FFF2-40B4-BE49-F238E27FC236}">
                    <a16:creationId xmlns:a16="http://schemas.microsoft.com/office/drawing/2014/main" xmlns="" id="{3B291BA3-34F6-4923-A887-A86719903B98}"/>
                  </a:ext>
                </a:extLst>
              </p:cNvPr>
              <p:cNvSpPr/>
              <p:nvPr userDrawn="1"/>
            </p:nvSpPr>
            <p:spPr>
              <a:xfrm>
                <a:off x="5939427" y="102551"/>
                <a:ext cx="364003" cy="92935"/>
              </a:xfrm>
              <a:custGeom>
                <a:avLst/>
                <a:gdLst>
                  <a:gd name="connsiteX0" fmla="*/ 0 w 364003"/>
                  <a:gd name="connsiteY0" fmla="*/ 0 h 92935"/>
                  <a:gd name="connsiteX1" fmla="*/ 364003 w 364003"/>
                  <a:gd name="connsiteY1" fmla="*/ 0 h 92935"/>
                  <a:gd name="connsiteX2" fmla="*/ 336518 w 364003"/>
                  <a:gd name="connsiteY2" fmla="*/ 92935 h 92935"/>
                  <a:gd name="connsiteX3" fmla="*/ 25174 w 364003"/>
                  <a:gd name="connsiteY3" fmla="*/ 92935 h 92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4003" h="92935">
                    <a:moveTo>
                      <a:pt x="0" y="0"/>
                    </a:moveTo>
                    <a:lnTo>
                      <a:pt x="364003" y="0"/>
                    </a:lnTo>
                    <a:lnTo>
                      <a:pt x="336518" y="92935"/>
                    </a:lnTo>
                    <a:lnTo>
                      <a:pt x="25174" y="92935"/>
                    </a:lnTo>
                    <a:close/>
                  </a:path>
                </a:pathLst>
              </a:custGeom>
              <a:solidFill>
                <a:sysClr val="window" lastClr="FFFFFF">
                  <a:lumMod val="65000"/>
                </a:sys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96" name="자유형: 도형 31">
                <a:extLst>
                  <a:ext uri="{FF2B5EF4-FFF2-40B4-BE49-F238E27FC236}">
                    <a16:creationId xmlns:a16="http://schemas.microsoft.com/office/drawing/2014/main" xmlns="" id="{A31BC9F3-451D-44C9-AE63-2976F59CE271}"/>
                  </a:ext>
                </a:extLst>
              </p:cNvPr>
              <p:cNvSpPr/>
              <p:nvPr userDrawn="1"/>
            </p:nvSpPr>
            <p:spPr>
              <a:xfrm>
                <a:off x="5893989" y="-857099"/>
                <a:ext cx="444279" cy="350537"/>
              </a:xfrm>
              <a:custGeom>
                <a:avLst/>
                <a:gdLst>
                  <a:gd name="connsiteX0" fmla="*/ 227272 w 444279"/>
                  <a:gd name="connsiteY0" fmla="*/ 0 h 350537"/>
                  <a:gd name="connsiteX1" fmla="*/ 440556 w 444279"/>
                  <a:gd name="connsiteY1" fmla="*/ 335046 h 350537"/>
                  <a:gd name="connsiteX2" fmla="*/ 444279 w 444279"/>
                  <a:gd name="connsiteY2" fmla="*/ 350537 h 350537"/>
                  <a:gd name="connsiteX3" fmla="*/ 0 w 444279"/>
                  <a:gd name="connsiteY3" fmla="*/ 350537 h 350537"/>
                  <a:gd name="connsiteX4" fmla="*/ 8223 w 444279"/>
                  <a:gd name="connsiteY4" fmla="*/ 318604 h 350537"/>
                  <a:gd name="connsiteX5" fmla="*/ 227272 w 444279"/>
                  <a:gd name="connsiteY5" fmla="*/ 0 h 350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44279" h="350537">
                    <a:moveTo>
                      <a:pt x="227272" y="0"/>
                    </a:moveTo>
                    <a:cubicBezTo>
                      <a:pt x="340394" y="102672"/>
                      <a:pt x="406151" y="217508"/>
                      <a:pt x="440556" y="335046"/>
                    </a:cubicBezTo>
                    <a:lnTo>
                      <a:pt x="444279" y="350537"/>
                    </a:lnTo>
                    <a:lnTo>
                      <a:pt x="0" y="350537"/>
                    </a:lnTo>
                    <a:lnTo>
                      <a:pt x="8223" y="318604"/>
                    </a:lnTo>
                    <a:cubicBezTo>
                      <a:pt x="43321" y="207258"/>
                      <a:pt x="110837" y="99358"/>
                      <a:pt x="227272" y="0"/>
                    </a:cubicBezTo>
                    <a:close/>
                  </a:path>
                </a:pathLst>
              </a:custGeom>
              <a:solidFill>
                <a:srgbClr val="C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sp>
          <p:nvSpPr>
            <p:cNvPr id="90" name="타원 25">
              <a:extLst>
                <a:ext uri="{FF2B5EF4-FFF2-40B4-BE49-F238E27FC236}">
                  <a16:creationId xmlns:a16="http://schemas.microsoft.com/office/drawing/2014/main" xmlns="" id="{64FDC3F0-C57F-4200-8266-A913638B61DF}"/>
                </a:ext>
              </a:extLst>
            </p:cNvPr>
            <p:cNvSpPr/>
            <p:nvPr userDrawn="1"/>
          </p:nvSpPr>
          <p:spPr>
            <a:xfrm>
              <a:off x="5535216" y="-351600"/>
              <a:ext cx="180000" cy="180000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91" name="직사각형 26">
              <a:extLst>
                <a:ext uri="{FF2B5EF4-FFF2-40B4-BE49-F238E27FC236}">
                  <a16:creationId xmlns:a16="http://schemas.microsoft.com/office/drawing/2014/main" xmlns="" id="{E674EFD4-8CBC-4BCC-9B38-FB969345B194}"/>
                </a:ext>
              </a:extLst>
            </p:cNvPr>
            <p:cNvSpPr/>
            <p:nvPr userDrawn="1"/>
          </p:nvSpPr>
          <p:spPr>
            <a:xfrm flipH="1">
              <a:off x="5614416" y="6445"/>
              <a:ext cx="21600" cy="432000"/>
            </a:xfrm>
            <a:prstGeom prst="rect">
              <a:avLst/>
            </a:prstGeom>
            <a:solidFill>
              <a:sysClr val="window" lastClr="FFFFFF">
                <a:lumMod val="7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92" name="자유형: 도형 27">
              <a:extLst>
                <a:ext uri="{FF2B5EF4-FFF2-40B4-BE49-F238E27FC236}">
                  <a16:creationId xmlns:a16="http://schemas.microsoft.com/office/drawing/2014/main" xmlns="" id="{15D9DED0-3722-41B5-A7E5-3C7F1EC7D213}"/>
                </a:ext>
              </a:extLst>
            </p:cNvPr>
            <p:cNvSpPr/>
            <p:nvPr userDrawn="1"/>
          </p:nvSpPr>
          <p:spPr>
            <a:xfrm>
              <a:off x="5304862" y="-1556"/>
              <a:ext cx="143653" cy="453224"/>
            </a:xfrm>
            <a:custGeom>
              <a:avLst/>
              <a:gdLst>
                <a:gd name="connsiteX0" fmla="*/ 71561 w 116619"/>
                <a:gd name="connsiteY0" fmla="*/ 0 h 453224"/>
                <a:gd name="connsiteX1" fmla="*/ 116619 w 116619"/>
                <a:gd name="connsiteY1" fmla="*/ 145774 h 453224"/>
                <a:gd name="connsiteX2" fmla="*/ 0 w 116619"/>
                <a:gd name="connsiteY2" fmla="*/ 453224 h 453224"/>
                <a:gd name="connsiteX3" fmla="*/ 71561 w 116619"/>
                <a:gd name="connsiteY3" fmla="*/ 0 h 453224"/>
                <a:gd name="connsiteX0" fmla="*/ 78782 w 123840"/>
                <a:gd name="connsiteY0" fmla="*/ 0 h 453224"/>
                <a:gd name="connsiteX1" fmla="*/ 123840 w 123840"/>
                <a:gd name="connsiteY1" fmla="*/ 145774 h 453224"/>
                <a:gd name="connsiteX2" fmla="*/ 7221 w 123840"/>
                <a:gd name="connsiteY2" fmla="*/ 453224 h 453224"/>
                <a:gd name="connsiteX3" fmla="*/ 78782 w 123840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5845 w 140903"/>
                <a:gd name="connsiteY0" fmla="*/ 0 h 453224"/>
                <a:gd name="connsiteX1" fmla="*/ 140903 w 140903"/>
                <a:gd name="connsiteY1" fmla="*/ 145774 h 453224"/>
                <a:gd name="connsiteX2" fmla="*/ 24284 w 140903"/>
                <a:gd name="connsiteY2" fmla="*/ 453224 h 453224"/>
                <a:gd name="connsiteX3" fmla="*/ 95845 w 140903"/>
                <a:gd name="connsiteY3" fmla="*/ 0 h 453224"/>
                <a:gd name="connsiteX0" fmla="*/ 98595 w 143653"/>
                <a:gd name="connsiteY0" fmla="*/ 0 h 453224"/>
                <a:gd name="connsiteX1" fmla="*/ 143653 w 143653"/>
                <a:gd name="connsiteY1" fmla="*/ 145774 h 453224"/>
                <a:gd name="connsiteX2" fmla="*/ 27034 w 143653"/>
                <a:gd name="connsiteY2" fmla="*/ 453224 h 453224"/>
                <a:gd name="connsiteX3" fmla="*/ 98595 w 143653"/>
                <a:gd name="connsiteY3" fmla="*/ 0 h 453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3653" h="453224">
                  <a:moveTo>
                    <a:pt x="98595" y="0"/>
                  </a:moveTo>
                  <a:lnTo>
                    <a:pt x="143653" y="145774"/>
                  </a:lnTo>
                  <a:cubicBezTo>
                    <a:pt x="38518" y="232356"/>
                    <a:pt x="50005" y="387847"/>
                    <a:pt x="27034" y="453224"/>
                  </a:cubicBezTo>
                  <a:cubicBezTo>
                    <a:pt x="5831" y="365759"/>
                    <a:pt x="-47179" y="100716"/>
                    <a:pt x="98595" y="0"/>
                  </a:cubicBezTo>
                  <a:close/>
                </a:path>
              </a:pathLst>
            </a:custGeom>
            <a:solidFill>
              <a:sysClr val="window" lastClr="FFFFFF">
                <a:lumMod val="7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93" name="자유형: 도형 28">
              <a:extLst>
                <a:ext uri="{FF2B5EF4-FFF2-40B4-BE49-F238E27FC236}">
                  <a16:creationId xmlns:a16="http://schemas.microsoft.com/office/drawing/2014/main" xmlns="" id="{E235D790-786C-4358-8D07-2E64AC7D2DDA}"/>
                </a:ext>
              </a:extLst>
            </p:cNvPr>
            <p:cNvSpPr/>
            <p:nvPr userDrawn="1"/>
          </p:nvSpPr>
          <p:spPr>
            <a:xfrm flipH="1">
              <a:off x="5807099" y="-1556"/>
              <a:ext cx="143653" cy="453224"/>
            </a:xfrm>
            <a:custGeom>
              <a:avLst/>
              <a:gdLst>
                <a:gd name="connsiteX0" fmla="*/ 71561 w 116619"/>
                <a:gd name="connsiteY0" fmla="*/ 0 h 453224"/>
                <a:gd name="connsiteX1" fmla="*/ 116619 w 116619"/>
                <a:gd name="connsiteY1" fmla="*/ 145774 h 453224"/>
                <a:gd name="connsiteX2" fmla="*/ 0 w 116619"/>
                <a:gd name="connsiteY2" fmla="*/ 453224 h 453224"/>
                <a:gd name="connsiteX3" fmla="*/ 71561 w 116619"/>
                <a:gd name="connsiteY3" fmla="*/ 0 h 453224"/>
                <a:gd name="connsiteX0" fmla="*/ 78782 w 123840"/>
                <a:gd name="connsiteY0" fmla="*/ 0 h 453224"/>
                <a:gd name="connsiteX1" fmla="*/ 123840 w 123840"/>
                <a:gd name="connsiteY1" fmla="*/ 145774 h 453224"/>
                <a:gd name="connsiteX2" fmla="*/ 7221 w 123840"/>
                <a:gd name="connsiteY2" fmla="*/ 453224 h 453224"/>
                <a:gd name="connsiteX3" fmla="*/ 78782 w 123840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5845 w 140903"/>
                <a:gd name="connsiteY0" fmla="*/ 0 h 453224"/>
                <a:gd name="connsiteX1" fmla="*/ 140903 w 140903"/>
                <a:gd name="connsiteY1" fmla="*/ 145774 h 453224"/>
                <a:gd name="connsiteX2" fmla="*/ 24284 w 140903"/>
                <a:gd name="connsiteY2" fmla="*/ 453224 h 453224"/>
                <a:gd name="connsiteX3" fmla="*/ 95845 w 140903"/>
                <a:gd name="connsiteY3" fmla="*/ 0 h 453224"/>
                <a:gd name="connsiteX0" fmla="*/ 98595 w 143653"/>
                <a:gd name="connsiteY0" fmla="*/ 0 h 453224"/>
                <a:gd name="connsiteX1" fmla="*/ 143653 w 143653"/>
                <a:gd name="connsiteY1" fmla="*/ 145774 h 453224"/>
                <a:gd name="connsiteX2" fmla="*/ 27034 w 143653"/>
                <a:gd name="connsiteY2" fmla="*/ 453224 h 453224"/>
                <a:gd name="connsiteX3" fmla="*/ 98595 w 143653"/>
                <a:gd name="connsiteY3" fmla="*/ 0 h 453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3653" h="453224">
                  <a:moveTo>
                    <a:pt x="98595" y="0"/>
                  </a:moveTo>
                  <a:lnTo>
                    <a:pt x="143653" y="145774"/>
                  </a:lnTo>
                  <a:cubicBezTo>
                    <a:pt x="38518" y="232356"/>
                    <a:pt x="50005" y="387847"/>
                    <a:pt x="27034" y="453224"/>
                  </a:cubicBezTo>
                  <a:cubicBezTo>
                    <a:pt x="5831" y="365759"/>
                    <a:pt x="-47179" y="100716"/>
                    <a:pt x="98595" y="0"/>
                  </a:cubicBezTo>
                  <a:close/>
                </a:path>
              </a:pathLst>
            </a:custGeom>
            <a:solidFill>
              <a:sysClr val="window" lastClr="FFFFFF">
                <a:lumMod val="7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97" name="Título 1">
            <a:extLst>
              <a:ext uri="{FF2B5EF4-FFF2-40B4-BE49-F238E27FC236}">
                <a16:creationId xmlns:a16="http://schemas.microsoft.com/office/drawing/2014/main" xmlns="" id="{1823FFC9-2DCB-4F73-AB58-E8E77C4B0E1E}"/>
              </a:ext>
            </a:extLst>
          </p:cNvPr>
          <p:cNvSpPr txBox="1">
            <a:spLocks/>
          </p:cNvSpPr>
          <p:nvPr/>
        </p:nvSpPr>
        <p:spPr>
          <a:xfrm>
            <a:off x="1341186" y="776946"/>
            <a:ext cx="9482576" cy="77120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fontAlgn="auto">
              <a:spcAft>
                <a:spcPts val="0"/>
              </a:spcAft>
              <a:buClrTx/>
              <a:defRPr/>
            </a:pPr>
            <a:r>
              <a:rPr lang="pt-BR" sz="5600" b="1" dirty="0">
                <a:solidFill>
                  <a:srgbClr val="C00000"/>
                </a:solidFill>
                <a:latin typeface="Book Antiqua" panose="02040602050305030304" pitchFamily="18" charset="0"/>
              </a:rPr>
              <a:t>Regulação elétrica brasileira</a:t>
            </a:r>
            <a:endParaRPr kumimoji="0" lang="pt-BR" sz="5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Book Antiqua" panose="02040602050305030304" pitchFamily="18" charset="0"/>
            </a:endParaRPr>
          </a:p>
        </p:txBody>
      </p:sp>
      <p:sp>
        <p:nvSpPr>
          <p:cNvPr id="98" name="Retângulo 97">
            <a:extLst>
              <a:ext uri="{FF2B5EF4-FFF2-40B4-BE49-F238E27FC236}">
                <a16:creationId xmlns:a16="http://schemas.microsoft.com/office/drawing/2014/main" xmlns="" id="{F14EE6EA-E342-4D77-A9B0-5ACF52CBA6E7}"/>
              </a:ext>
            </a:extLst>
          </p:cNvPr>
          <p:cNvSpPr/>
          <p:nvPr/>
        </p:nvSpPr>
        <p:spPr>
          <a:xfrm>
            <a:off x="300563" y="409290"/>
            <a:ext cx="74892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8800" b="1" i="0" u="none" strike="noStrike" kern="1200" cap="none" spc="0" normalizeH="0" baseline="0" noProof="0" dirty="0">
                <a:ln>
                  <a:noFill/>
                </a:ln>
                <a:solidFill>
                  <a:srgbClr val="005D82"/>
                </a:solidFill>
                <a:effectLst/>
                <a:uLnTx/>
                <a:uFillTx/>
                <a:ea typeface="Lato" panose="020F0502020204030203" pitchFamily="34" charset="0"/>
                <a:cs typeface="Lato" panose="020F0502020204030203" pitchFamily="34" charset="0"/>
              </a:rPr>
              <a:t>1</a:t>
            </a:r>
            <a:endParaRPr kumimoji="0" lang="pt-BR" sz="3600" b="0" i="0" u="none" strike="noStrike" kern="1200" cap="none" spc="0" normalizeH="0" baseline="0" noProof="0" dirty="0">
              <a:ln>
                <a:noFill/>
              </a:ln>
              <a:solidFill>
                <a:srgbClr val="005D82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99" name="Retângulo 98">
            <a:extLst>
              <a:ext uri="{FF2B5EF4-FFF2-40B4-BE49-F238E27FC236}">
                <a16:creationId xmlns:a16="http://schemas.microsoft.com/office/drawing/2014/main" xmlns="" id="{35355D26-8C00-49AD-99F8-C5E82C86A0E4}"/>
              </a:ext>
            </a:extLst>
          </p:cNvPr>
          <p:cNvSpPr/>
          <p:nvPr/>
        </p:nvSpPr>
        <p:spPr>
          <a:xfrm>
            <a:off x="338423" y="2093765"/>
            <a:ext cx="10228187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auto">
              <a:spcBef>
                <a:spcPts val="1200"/>
              </a:spcBef>
              <a:spcAft>
                <a:spcPts val="0"/>
              </a:spcAft>
              <a:buClrTx/>
            </a:pPr>
            <a:r>
              <a:rPr lang="pt-BR" sz="2600" dirty="0" smtClean="0">
                <a:solidFill>
                  <a:prstClr val="black"/>
                </a:solidFill>
                <a:latin typeface="Book Antiqua"/>
              </a:rPr>
              <a:t>Parte </a:t>
            </a:r>
            <a:r>
              <a:rPr lang="pt-BR" sz="2600" dirty="0">
                <a:solidFill>
                  <a:prstClr val="black"/>
                </a:solidFill>
                <a:latin typeface="Book Antiqua"/>
              </a:rPr>
              <a:t>do mercado atacadista de energia (30%) não é regulado.</a:t>
            </a:r>
          </a:p>
          <a:p>
            <a:pPr marL="914400" lvl="1" indent="-457200" algn="just" fontAlgn="auto">
              <a:spcBef>
                <a:spcPts val="12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pt-BR" sz="2600" dirty="0" smtClean="0">
                <a:solidFill>
                  <a:prstClr val="black"/>
                </a:solidFill>
                <a:latin typeface="Book Antiqua"/>
              </a:rPr>
              <a:t>Também </a:t>
            </a:r>
            <a:r>
              <a:rPr lang="pt-BR" sz="2600" dirty="0">
                <a:solidFill>
                  <a:prstClr val="black"/>
                </a:solidFill>
                <a:latin typeface="Book Antiqua"/>
              </a:rPr>
              <a:t>é um mercado baseado em contratos bilaterais, registrados no operador do mercado (CCEE).</a:t>
            </a:r>
          </a:p>
          <a:p>
            <a:pPr marL="914400" lvl="1" indent="-457200" algn="just" fontAlgn="auto">
              <a:spcBef>
                <a:spcPts val="12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pt-BR" sz="2600" dirty="0" smtClean="0">
                <a:solidFill>
                  <a:prstClr val="black"/>
                </a:solidFill>
                <a:latin typeface="Book Antiqua"/>
              </a:rPr>
              <a:t>Inexistência </a:t>
            </a:r>
            <a:r>
              <a:rPr lang="pt-BR" sz="2600" dirty="0">
                <a:solidFill>
                  <a:prstClr val="black"/>
                </a:solidFill>
                <a:latin typeface="Book Antiqua"/>
              </a:rPr>
              <a:t>de controles de alavancagem </a:t>
            </a:r>
            <a:r>
              <a:rPr lang="pt-BR" sz="2600" i="1" dirty="0" err="1">
                <a:solidFill>
                  <a:prstClr val="black"/>
                </a:solidFill>
                <a:latin typeface="Book Antiqua"/>
              </a:rPr>
              <a:t>ex-ante</a:t>
            </a:r>
            <a:r>
              <a:rPr lang="pt-BR" sz="2600" dirty="0">
                <a:solidFill>
                  <a:prstClr val="black"/>
                </a:solidFill>
                <a:latin typeface="Book Antiqua"/>
              </a:rPr>
              <a:t>, permite que a quebra de um agente impacte suas contrapartes bilaterais</a:t>
            </a:r>
            <a:r>
              <a:rPr lang="pt-BR" sz="2600" dirty="0" smtClean="0">
                <a:solidFill>
                  <a:prstClr val="black"/>
                </a:solidFill>
                <a:latin typeface="Book Antiqua"/>
              </a:rPr>
              <a:t>...</a:t>
            </a:r>
            <a:endParaRPr lang="pt-BR" sz="2600" dirty="0">
              <a:solidFill>
                <a:prstClr val="black"/>
              </a:solidFill>
              <a:latin typeface="Book Antiqua"/>
            </a:endParaRPr>
          </a:p>
        </p:txBody>
      </p:sp>
      <p:sp>
        <p:nvSpPr>
          <p:cNvPr id="108" name="Meio-quadro 107">
            <a:extLst>
              <a:ext uri="{FF2B5EF4-FFF2-40B4-BE49-F238E27FC236}">
                <a16:creationId xmlns:a16="http://schemas.microsoft.com/office/drawing/2014/main" xmlns="" id="{1F0B0E42-C09E-4DFC-9806-DEAFEFE82C1B}"/>
              </a:ext>
            </a:extLst>
          </p:cNvPr>
          <p:cNvSpPr/>
          <p:nvPr/>
        </p:nvSpPr>
        <p:spPr>
          <a:xfrm>
            <a:off x="0" y="0"/>
            <a:ext cx="2279576" cy="776946"/>
          </a:xfrm>
          <a:prstGeom prst="halfFrame">
            <a:avLst>
              <a:gd name="adj1" fmla="val 33333"/>
              <a:gd name="adj2" fmla="val 15456"/>
            </a:avLst>
          </a:prstGeom>
          <a:solidFill>
            <a:srgbClr val="F9BF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443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>
            <a:extLst>
              <a:ext uri="{FF2B5EF4-FFF2-40B4-BE49-F238E27FC236}">
                <a16:creationId xmlns:a16="http://schemas.microsoft.com/office/drawing/2014/main" xmlns="" id="{5BE47F7A-6829-4E4B-8752-C5A7DB9D259F}"/>
              </a:ext>
            </a:extLst>
          </p:cNvPr>
          <p:cNvSpPr/>
          <p:nvPr/>
        </p:nvSpPr>
        <p:spPr>
          <a:xfrm rot="5400000">
            <a:off x="7924799" y="3133667"/>
            <a:ext cx="6858000" cy="590665"/>
          </a:xfrm>
          <a:prstGeom prst="rect">
            <a:avLst/>
          </a:prstGeom>
          <a:solidFill>
            <a:srgbClr val="F9BF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1512412" y="404664"/>
            <a:ext cx="10848284" cy="11411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fontAlgn="auto">
              <a:spcAft>
                <a:spcPts val="0"/>
              </a:spcAft>
              <a:buClrTx/>
              <a:defRPr/>
            </a:pPr>
            <a:endParaRPr kumimoji="0" lang="pt-BR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Book Antiqua" panose="0204060205030503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988724F-3532-43BD-9F0B-EDED9992C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5340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E2C64E-8224-4950-B2EF-06A17CC99071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22352" y="1718424"/>
            <a:ext cx="10382160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ts val="1000"/>
              </a:spcBef>
              <a:spcAft>
                <a:spcPts val="0"/>
              </a:spcAft>
              <a:buClrTx/>
              <a:buSzPct val="75000"/>
            </a:pPr>
            <a:r>
              <a:rPr lang="pt-BR" altLang="pt-BR" sz="2600" kern="0" dirty="0">
                <a:solidFill>
                  <a:srgbClr val="000000"/>
                </a:solidFill>
                <a:latin typeface="Book Antiqua"/>
              </a:rPr>
              <a:t>Regulação financeira e de seguros</a:t>
            </a:r>
          </a:p>
          <a:p>
            <a:pPr marL="914400" lvl="1" indent="-457200" algn="just">
              <a:spcBef>
                <a:spcPts val="1000"/>
              </a:spcBef>
              <a:spcAft>
                <a:spcPts val="0"/>
              </a:spcAft>
              <a:buClrTx/>
              <a:buSzPct val="75000"/>
              <a:buFont typeface="Arial" panose="020B0604020202020204" pitchFamily="34" charset="0"/>
              <a:buChar char="•"/>
            </a:pPr>
            <a:r>
              <a:rPr lang="pt-BR" altLang="pt-BR" sz="2600" kern="0" dirty="0" smtClean="0">
                <a:solidFill>
                  <a:srgbClr val="000000"/>
                </a:solidFill>
                <a:latin typeface="Book Antiqua"/>
              </a:rPr>
              <a:t>Trata-se </a:t>
            </a:r>
            <a:r>
              <a:rPr lang="pt-BR" altLang="pt-BR" sz="2600" kern="0" dirty="0">
                <a:solidFill>
                  <a:srgbClr val="000000"/>
                </a:solidFill>
                <a:latin typeface="Book Antiqua"/>
              </a:rPr>
              <a:t>de regulação de setores competitivos, que formam preços em mercado;</a:t>
            </a:r>
          </a:p>
          <a:p>
            <a:pPr marL="914400" lvl="1" indent="-457200" algn="just">
              <a:spcBef>
                <a:spcPts val="1000"/>
              </a:spcBef>
              <a:spcAft>
                <a:spcPts val="0"/>
              </a:spcAft>
              <a:buClrTx/>
              <a:buSzPct val="75000"/>
              <a:buFont typeface="Arial" panose="020B0604020202020204" pitchFamily="34" charset="0"/>
              <a:buChar char="•"/>
            </a:pPr>
            <a:r>
              <a:rPr lang="pt-BR" altLang="pt-BR" sz="2600" kern="0" dirty="0" smtClean="0">
                <a:solidFill>
                  <a:srgbClr val="000000"/>
                </a:solidFill>
                <a:latin typeface="Book Antiqua"/>
              </a:rPr>
              <a:t>A </a:t>
            </a:r>
            <a:r>
              <a:rPr lang="pt-BR" altLang="pt-BR" sz="2600" kern="0" dirty="0">
                <a:solidFill>
                  <a:srgbClr val="000000"/>
                </a:solidFill>
                <a:latin typeface="Book Antiqua"/>
              </a:rPr>
              <a:t>regulação e a supervisão financeira procuram garantir que agentes assumam riscos que são capazes de bancar, evitando a transferência de riscos para terceiros;</a:t>
            </a:r>
          </a:p>
          <a:p>
            <a:pPr marL="914400" lvl="1" indent="-457200" algn="just">
              <a:spcBef>
                <a:spcPts val="1000"/>
              </a:spcBef>
              <a:spcAft>
                <a:spcPts val="0"/>
              </a:spcAft>
              <a:buClrTx/>
              <a:buSzPct val="75000"/>
              <a:buFont typeface="Arial" panose="020B0604020202020204" pitchFamily="34" charset="0"/>
              <a:buChar char="•"/>
            </a:pPr>
            <a:r>
              <a:rPr lang="pt-BR" altLang="pt-BR" sz="2600" kern="0" dirty="0" smtClean="0">
                <a:solidFill>
                  <a:srgbClr val="000000"/>
                </a:solidFill>
                <a:latin typeface="Book Antiqua"/>
              </a:rPr>
              <a:t>Criação </a:t>
            </a:r>
            <a:r>
              <a:rPr lang="pt-BR" altLang="pt-BR" sz="2600" kern="0" dirty="0">
                <a:solidFill>
                  <a:srgbClr val="000000"/>
                </a:solidFill>
                <a:latin typeface="Book Antiqua"/>
              </a:rPr>
              <a:t>de um campo nivelado como base para a competição</a:t>
            </a:r>
            <a:r>
              <a:rPr lang="pt-BR" altLang="pt-BR" sz="2600" kern="0" dirty="0" smtClean="0">
                <a:solidFill>
                  <a:srgbClr val="000000"/>
                </a:solidFill>
                <a:latin typeface="Book Antiqua"/>
              </a:rPr>
              <a:t>...</a:t>
            </a:r>
            <a:endParaRPr lang="pt-BR" altLang="pt-BR" sz="2600" kern="0" dirty="0">
              <a:solidFill>
                <a:srgbClr val="000000"/>
              </a:solidFill>
              <a:latin typeface="Book Antiqua"/>
            </a:endParaRPr>
          </a:p>
        </p:txBody>
      </p:sp>
      <p:pic>
        <p:nvPicPr>
          <p:cNvPr id="1026" name="Picture 2" descr="Imagem relacionada">
            <a:extLst>
              <a:ext uri="{FF2B5EF4-FFF2-40B4-BE49-F238E27FC236}">
                <a16:creationId xmlns:a16="http://schemas.microsoft.com/office/drawing/2014/main" xmlns="" id="{DDFFA3AB-9D98-4570-8FA6-B576B3E0A0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8702" y="8231"/>
            <a:ext cx="1710193" cy="1710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xmlns="" id="{6DD7D2C7-CA09-41F0-B0D9-CAA03D83C9F4}"/>
              </a:ext>
            </a:extLst>
          </p:cNvPr>
          <p:cNvSpPr txBox="1">
            <a:spLocks/>
          </p:cNvSpPr>
          <p:nvPr/>
        </p:nvSpPr>
        <p:spPr>
          <a:xfrm>
            <a:off x="1350830" y="632190"/>
            <a:ext cx="9209665" cy="77120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fontAlgn="auto">
              <a:spcAft>
                <a:spcPts val="0"/>
              </a:spcAft>
              <a:buClrTx/>
              <a:defRPr/>
            </a:pPr>
            <a:r>
              <a:rPr lang="pt-BR" sz="6000" b="1" dirty="0">
                <a:solidFill>
                  <a:srgbClr val="C00000"/>
                </a:solidFill>
                <a:latin typeface="Book Antiqua" panose="02040602050305030304" pitchFamily="18" charset="0"/>
              </a:rPr>
              <a:t>Regulação </a:t>
            </a:r>
            <a:r>
              <a:rPr lang="pt-BR" sz="60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financeira</a:t>
            </a:r>
            <a:endParaRPr lang="pt-BR" sz="6000" b="1" dirty="0">
              <a:solidFill>
                <a:srgbClr val="C00000"/>
              </a:solidFill>
              <a:latin typeface="Book Antiqua" panose="02040602050305030304" pitchFamily="18" charset="0"/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xmlns="" id="{B1332C1F-CDFF-4342-A1CA-6687DA6568EC}"/>
              </a:ext>
            </a:extLst>
          </p:cNvPr>
          <p:cNvSpPr/>
          <p:nvPr/>
        </p:nvSpPr>
        <p:spPr>
          <a:xfrm>
            <a:off x="310208" y="264534"/>
            <a:ext cx="74892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buClrTx/>
              <a:defRPr/>
            </a:pPr>
            <a:r>
              <a:rPr lang="pt-BR" altLang="pt-BR" sz="8800" b="1" dirty="0">
                <a:solidFill>
                  <a:srgbClr val="005D82"/>
                </a:solidFill>
                <a:ea typeface="Lato" panose="020F0502020204030203" pitchFamily="34" charset="0"/>
                <a:cs typeface="Lato" panose="020F0502020204030203" pitchFamily="34" charset="0"/>
              </a:rPr>
              <a:t>2</a:t>
            </a:r>
          </a:p>
        </p:txBody>
      </p:sp>
      <p:sp>
        <p:nvSpPr>
          <p:cNvPr id="12" name="Freeform 26">
            <a:extLst>
              <a:ext uri="{FF2B5EF4-FFF2-40B4-BE49-F238E27FC236}">
                <a16:creationId xmlns:a16="http://schemas.microsoft.com/office/drawing/2014/main" xmlns="" id="{B37A3262-89C7-4A84-8865-C8B65FA3B6B6}"/>
              </a:ext>
            </a:extLst>
          </p:cNvPr>
          <p:cNvSpPr>
            <a:spLocks noEditPoints="1"/>
          </p:cNvSpPr>
          <p:nvPr/>
        </p:nvSpPr>
        <p:spPr bwMode="auto">
          <a:xfrm>
            <a:off x="11704234" y="131919"/>
            <a:ext cx="433267" cy="447735"/>
          </a:xfrm>
          <a:custGeom>
            <a:avLst/>
            <a:gdLst>
              <a:gd name="T0" fmla="*/ 8136 w 16914"/>
              <a:gd name="T1" fmla="*/ 15168 h 17137"/>
              <a:gd name="T2" fmla="*/ 7384 w 16914"/>
              <a:gd name="T3" fmla="*/ 13908 h 17137"/>
              <a:gd name="T4" fmla="*/ 9487 w 16914"/>
              <a:gd name="T5" fmla="*/ 13870 h 17137"/>
              <a:gd name="T6" fmla="*/ 8382 w 16914"/>
              <a:gd name="T7" fmla="*/ 17049 h 17137"/>
              <a:gd name="T8" fmla="*/ 11505 w 16914"/>
              <a:gd name="T9" fmla="*/ 14462 h 17137"/>
              <a:gd name="T10" fmla="*/ 10177 w 16914"/>
              <a:gd name="T11" fmla="*/ 14007 h 17137"/>
              <a:gd name="T12" fmla="*/ 11430 w 16914"/>
              <a:gd name="T13" fmla="*/ 12954 h 17137"/>
              <a:gd name="T14" fmla="*/ 12540 w 16914"/>
              <a:gd name="T15" fmla="*/ 16055 h 17137"/>
              <a:gd name="T16" fmla="*/ 4600 w 16914"/>
              <a:gd name="T17" fmla="*/ 15036 h 17137"/>
              <a:gd name="T18" fmla="*/ 4664 w 16914"/>
              <a:gd name="T19" fmla="*/ 13461 h 17137"/>
              <a:gd name="T20" fmla="*/ 5435 w 16914"/>
              <a:gd name="T21" fmla="*/ 12947 h 17137"/>
              <a:gd name="T22" fmla="*/ 6699 w 16914"/>
              <a:gd name="T23" fmla="*/ 13874 h 17137"/>
              <a:gd name="T24" fmla="*/ 8027 w 16914"/>
              <a:gd name="T25" fmla="*/ 13172 h 17137"/>
              <a:gd name="T26" fmla="*/ 4566 w 16914"/>
              <a:gd name="T27" fmla="*/ 6179 h 17137"/>
              <a:gd name="T28" fmla="*/ 12249 w 16914"/>
              <a:gd name="T29" fmla="*/ 6015 h 17137"/>
              <a:gd name="T30" fmla="*/ 8027 w 16914"/>
              <a:gd name="T31" fmla="*/ 13172 h 17137"/>
              <a:gd name="T32" fmla="*/ 14085 w 16914"/>
              <a:gd name="T33" fmla="*/ 12106 h 17137"/>
              <a:gd name="T34" fmla="*/ 13072 w 16914"/>
              <a:gd name="T35" fmla="*/ 12410 h 17137"/>
              <a:gd name="T36" fmla="*/ 12673 w 16914"/>
              <a:gd name="T37" fmla="*/ 11756 h 17137"/>
              <a:gd name="T38" fmla="*/ 14717 w 16914"/>
              <a:gd name="T39" fmla="*/ 11640 h 17137"/>
              <a:gd name="T40" fmla="*/ 1027 w 16914"/>
              <a:gd name="T41" fmla="*/ 12771 h 17137"/>
              <a:gd name="T42" fmla="*/ 2588 w 16914"/>
              <a:gd name="T43" fmla="*/ 11543 h 17137"/>
              <a:gd name="T44" fmla="*/ 3053 w 16914"/>
              <a:gd name="T45" fmla="*/ 10367 h 17137"/>
              <a:gd name="T46" fmla="*/ 4107 w 16914"/>
              <a:gd name="T47" fmla="*/ 11669 h 17137"/>
              <a:gd name="T48" fmla="*/ 1099 w 16914"/>
              <a:gd name="T49" fmla="*/ 12784 h 17137"/>
              <a:gd name="T50" fmla="*/ 5 w 16914"/>
              <a:gd name="T51" fmla="*/ 8565 h 17137"/>
              <a:gd name="T52" fmla="*/ 1828 w 16914"/>
              <a:gd name="T53" fmla="*/ 8441 h 17137"/>
              <a:gd name="T54" fmla="*/ 2932 w 16914"/>
              <a:gd name="T55" fmla="*/ 7462 h 17137"/>
              <a:gd name="T56" fmla="*/ 3214 w 16914"/>
              <a:gd name="T57" fmla="*/ 8132 h 17137"/>
              <a:gd name="T58" fmla="*/ 3056 w 16914"/>
              <a:gd name="T59" fmla="*/ 9736 h 17137"/>
              <a:gd name="T60" fmla="*/ 13660 w 16914"/>
              <a:gd name="T61" fmla="*/ 9450 h 17137"/>
              <a:gd name="T62" fmla="*/ 13684 w 16914"/>
              <a:gd name="T63" fmla="*/ 7539 h 17137"/>
              <a:gd name="T64" fmla="*/ 15384 w 16914"/>
              <a:gd name="T65" fmla="*/ 7978 h 17137"/>
              <a:gd name="T66" fmla="*/ 16044 w 16914"/>
              <a:gd name="T67" fmla="*/ 8656 h 17137"/>
              <a:gd name="T68" fmla="*/ 14308 w 16914"/>
              <a:gd name="T69" fmla="*/ 9515 h 17137"/>
              <a:gd name="T70" fmla="*/ 13458 w 16914"/>
              <a:gd name="T71" fmla="*/ 6875 h 17137"/>
              <a:gd name="T72" fmla="*/ 12510 w 16914"/>
              <a:gd name="T73" fmla="*/ 4911 h 17137"/>
              <a:gd name="T74" fmla="*/ 15781 w 16914"/>
              <a:gd name="T75" fmla="*/ 4391 h 17137"/>
              <a:gd name="T76" fmla="*/ 14218 w 16914"/>
              <a:gd name="T77" fmla="*/ 5605 h 17137"/>
              <a:gd name="T78" fmla="*/ 13756 w 16914"/>
              <a:gd name="T79" fmla="*/ 6792 h 17137"/>
              <a:gd name="T80" fmla="*/ 2175 w 16914"/>
              <a:gd name="T81" fmla="*/ 5502 h 17137"/>
              <a:gd name="T82" fmla="*/ 2845 w 16914"/>
              <a:gd name="T83" fmla="*/ 5043 h 17137"/>
              <a:gd name="T84" fmla="*/ 3856 w 16914"/>
              <a:gd name="T85" fmla="*/ 4749 h 17137"/>
              <a:gd name="T86" fmla="*/ 4182 w 16914"/>
              <a:gd name="T87" fmla="*/ 5469 h 17137"/>
              <a:gd name="T88" fmla="*/ 3235 w 16914"/>
              <a:gd name="T89" fmla="*/ 6795 h 17137"/>
              <a:gd name="T90" fmla="*/ 10778 w 16914"/>
              <a:gd name="T91" fmla="*/ 3777 h 17137"/>
              <a:gd name="T92" fmla="*/ 12759 w 16914"/>
              <a:gd name="T93" fmla="*/ 1205 h 17137"/>
              <a:gd name="T94" fmla="*/ 11942 w 16914"/>
              <a:gd name="T95" fmla="*/ 2878 h 17137"/>
              <a:gd name="T96" fmla="*/ 12208 w 16914"/>
              <a:gd name="T97" fmla="*/ 4356 h 17137"/>
              <a:gd name="T98" fmla="*/ 4852 w 16914"/>
              <a:gd name="T99" fmla="*/ 4470 h 17137"/>
              <a:gd name="T100" fmla="*/ 4700 w 16914"/>
              <a:gd name="T101" fmla="*/ 1751 h 17137"/>
              <a:gd name="T102" fmla="*/ 5992 w 16914"/>
              <a:gd name="T103" fmla="*/ 2719 h 17137"/>
              <a:gd name="T104" fmla="*/ 6767 w 16914"/>
              <a:gd name="T105" fmla="*/ 3346 h 17137"/>
              <a:gd name="T106" fmla="*/ 4852 w 16914"/>
              <a:gd name="T107" fmla="*/ 4470 h 17137"/>
              <a:gd name="T108" fmla="*/ 8486 w 16914"/>
              <a:gd name="T109" fmla="*/ 0 h 17137"/>
              <a:gd name="T110" fmla="*/ 8721 w 16914"/>
              <a:gd name="T111" fmla="*/ 1965 h 17137"/>
              <a:gd name="T112" fmla="*/ 9566 w 16914"/>
              <a:gd name="T113" fmla="*/ 2984 h 17137"/>
              <a:gd name="T114" fmla="*/ 7942 w 16914"/>
              <a:gd name="T115" fmla="*/ 3253 h 17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6914" h="17137">
                <a:moveTo>
                  <a:pt x="8382" y="17049"/>
                </a:moveTo>
                <a:cubicBezTo>
                  <a:pt x="8366" y="16988"/>
                  <a:pt x="8363" y="16741"/>
                  <a:pt x="8374" y="16257"/>
                </a:cubicBezTo>
                <a:cubicBezTo>
                  <a:pt x="8394" y="15288"/>
                  <a:pt x="8374" y="15198"/>
                  <a:pt x="8136" y="15168"/>
                </a:cubicBezTo>
                <a:cubicBezTo>
                  <a:pt x="7890" y="15136"/>
                  <a:pt x="7773" y="15012"/>
                  <a:pt x="7551" y="14547"/>
                </a:cubicBezTo>
                <a:cubicBezTo>
                  <a:pt x="7462" y="14360"/>
                  <a:pt x="7369" y="14179"/>
                  <a:pt x="7345" y="14146"/>
                </a:cubicBezTo>
                <a:cubicBezTo>
                  <a:pt x="7290" y="14071"/>
                  <a:pt x="7307" y="13970"/>
                  <a:pt x="7384" y="13908"/>
                </a:cubicBezTo>
                <a:cubicBezTo>
                  <a:pt x="7472" y="13838"/>
                  <a:pt x="7600" y="13833"/>
                  <a:pt x="7981" y="13882"/>
                </a:cubicBezTo>
                <a:cubicBezTo>
                  <a:pt x="8426" y="13940"/>
                  <a:pt x="8627" y="13940"/>
                  <a:pt x="9061" y="13882"/>
                </a:cubicBezTo>
                <a:cubicBezTo>
                  <a:pt x="9380" y="13839"/>
                  <a:pt x="9412" y="13838"/>
                  <a:pt x="9487" y="13870"/>
                </a:cubicBezTo>
                <a:cubicBezTo>
                  <a:pt x="9567" y="13904"/>
                  <a:pt x="9611" y="13971"/>
                  <a:pt x="9611" y="14062"/>
                </a:cubicBezTo>
                <a:cubicBezTo>
                  <a:pt x="9611" y="14136"/>
                  <a:pt x="8461" y="17137"/>
                  <a:pt x="8433" y="17137"/>
                </a:cubicBezTo>
                <a:cubicBezTo>
                  <a:pt x="8418" y="17137"/>
                  <a:pt x="8395" y="17097"/>
                  <a:pt x="8382" y="17049"/>
                </a:cubicBezTo>
                <a:close/>
                <a:moveTo>
                  <a:pt x="12449" y="15999"/>
                </a:moveTo>
                <a:cubicBezTo>
                  <a:pt x="12410" y="15957"/>
                  <a:pt x="12287" y="15746"/>
                  <a:pt x="12176" y="15531"/>
                </a:cubicBezTo>
                <a:cubicBezTo>
                  <a:pt x="11776" y="14756"/>
                  <a:pt x="11634" y="14530"/>
                  <a:pt x="11505" y="14462"/>
                </a:cubicBezTo>
                <a:cubicBezTo>
                  <a:pt x="11441" y="14429"/>
                  <a:pt x="11431" y="14429"/>
                  <a:pt x="11327" y="14475"/>
                </a:cubicBezTo>
                <a:cubicBezTo>
                  <a:pt x="11082" y="14582"/>
                  <a:pt x="10844" y="14499"/>
                  <a:pt x="10408" y="14157"/>
                </a:cubicBezTo>
                <a:cubicBezTo>
                  <a:pt x="10342" y="14106"/>
                  <a:pt x="10239" y="14038"/>
                  <a:pt x="10177" y="14007"/>
                </a:cubicBezTo>
                <a:cubicBezTo>
                  <a:pt x="10084" y="13960"/>
                  <a:pt x="10063" y="13938"/>
                  <a:pt x="10052" y="13879"/>
                </a:cubicBezTo>
                <a:cubicBezTo>
                  <a:pt x="10020" y="13709"/>
                  <a:pt x="10130" y="13610"/>
                  <a:pt x="10522" y="13457"/>
                </a:cubicBezTo>
                <a:cubicBezTo>
                  <a:pt x="10906" y="13307"/>
                  <a:pt x="11117" y="13190"/>
                  <a:pt x="11430" y="12954"/>
                </a:cubicBezTo>
                <a:cubicBezTo>
                  <a:pt x="11766" y="12700"/>
                  <a:pt x="11870" y="12647"/>
                  <a:pt x="11959" y="12684"/>
                </a:cubicBezTo>
                <a:cubicBezTo>
                  <a:pt x="11993" y="12698"/>
                  <a:pt x="12036" y="12733"/>
                  <a:pt x="12055" y="12762"/>
                </a:cubicBezTo>
                <a:cubicBezTo>
                  <a:pt x="12098" y="12829"/>
                  <a:pt x="12569" y="16026"/>
                  <a:pt x="12540" y="16055"/>
                </a:cubicBezTo>
                <a:cubicBezTo>
                  <a:pt x="12527" y="16067"/>
                  <a:pt x="12492" y="16045"/>
                  <a:pt x="12449" y="15999"/>
                </a:cubicBezTo>
                <a:close/>
                <a:moveTo>
                  <a:pt x="4127" y="15929"/>
                </a:moveTo>
                <a:cubicBezTo>
                  <a:pt x="4098" y="15854"/>
                  <a:pt x="4153" y="15751"/>
                  <a:pt x="4600" y="15036"/>
                </a:cubicBezTo>
                <a:cubicBezTo>
                  <a:pt x="4815" y="14692"/>
                  <a:pt x="4951" y="14417"/>
                  <a:pt x="4971" y="14284"/>
                </a:cubicBezTo>
                <a:cubicBezTo>
                  <a:pt x="4983" y="14201"/>
                  <a:pt x="4979" y="14187"/>
                  <a:pt x="4925" y="14142"/>
                </a:cubicBezTo>
                <a:cubicBezTo>
                  <a:pt x="4689" y="13946"/>
                  <a:pt x="4644" y="13830"/>
                  <a:pt x="4664" y="13461"/>
                </a:cubicBezTo>
                <a:cubicBezTo>
                  <a:pt x="4672" y="13328"/>
                  <a:pt x="4684" y="13103"/>
                  <a:pt x="4692" y="12961"/>
                </a:cubicBezTo>
                <a:cubicBezTo>
                  <a:pt x="4705" y="12721"/>
                  <a:pt x="4709" y="12701"/>
                  <a:pt x="4759" y="12661"/>
                </a:cubicBezTo>
                <a:cubicBezTo>
                  <a:pt x="4886" y="12560"/>
                  <a:pt x="5029" y="12620"/>
                  <a:pt x="5435" y="12947"/>
                </a:cubicBezTo>
                <a:cubicBezTo>
                  <a:pt x="5719" y="13175"/>
                  <a:pt x="5837" y="13248"/>
                  <a:pt x="6147" y="13385"/>
                </a:cubicBezTo>
                <a:cubicBezTo>
                  <a:pt x="6573" y="13574"/>
                  <a:pt x="6642" y="13610"/>
                  <a:pt x="6684" y="13663"/>
                </a:cubicBezTo>
                <a:cubicBezTo>
                  <a:pt x="6730" y="13724"/>
                  <a:pt x="6735" y="13793"/>
                  <a:pt x="6699" y="13874"/>
                </a:cubicBezTo>
                <a:cubicBezTo>
                  <a:pt x="6680" y="13915"/>
                  <a:pt x="4977" y="15307"/>
                  <a:pt x="4167" y="15942"/>
                </a:cubicBezTo>
                <a:cubicBezTo>
                  <a:pt x="4148" y="15957"/>
                  <a:pt x="4136" y="15953"/>
                  <a:pt x="4127" y="15929"/>
                </a:cubicBezTo>
                <a:close/>
                <a:moveTo>
                  <a:pt x="8027" y="13172"/>
                </a:moveTo>
                <a:cubicBezTo>
                  <a:pt x="7044" y="13065"/>
                  <a:pt x="6119" y="12650"/>
                  <a:pt x="5420" y="12002"/>
                </a:cubicBezTo>
                <a:cubicBezTo>
                  <a:pt x="4943" y="11560"/>
                  <a:pt x="4654" y="11174"/>
                  <a:pt x="4378" y="10608"/>
                </a:cubicBezTo>
                <a:cubicBezTo>
                  <a:pt x="3687" y="9193"/>
                  <a:pt x="3757" y="7538"/>
                  <a:pt x="4566" y="6179"/>
                </a:cubicBezTo>
                <a:cubicBezTo>
                  <a:pt x="4832" y="5733"/>
                  <a:pt x="5320" y="5188"/>
                  <a:pt x="5733" y="4876"/>
                </a:cubicBezTo>
                <a:cubicBezTo>
                  <a:pt x="7249" y="3735"/>
                  <a:pt x="9265" y="3647"/>
                  <a:pt x="10865" y="4652"/>
                </a:cubicBezTo>
                <a:cubicBezTo>
                  <a:pt x="11385" y="4979"/>
                  <a:pt x="11900" y="5486"/>
                  <a:pt x="12249" y="6015"/>
                </a:cubicBezTo>
                <a:cubicBezTo>
                  <a:pt x="13312" y="7625"/>
                  <a:pt x="13257" y="9775"/>
                  <a:pt x="12115" y="11325"/>
                </a:cubicBezTo>
                <a:cubicBezTo>
                  <a:pt x="11410" y="12280"/>
                  <a:pt x="10395" y="12911"/>
                  <a:pt x="9223" y="13124"/>
                </a:cubicBezTo>
                <a:cubicBezTo>
                  <a:pt x="8982" y="13167"/>
                  <a:pt x="8255" y="13197"/>
                  <a:pt x="8027" y="13172"/>
                </a:cubicBezTo>
                <a:close/>
                <a:moveTo>
                  <a:pt x="15425" y="12861"/>
                </a:moveTo>
                <a:cubicBezTo>
                  <a:pt x="15325" y="12803"/>
                  <a:pt x="15098" y="12660"/>
                  <a:pt x="14920" y="12543"/>
                </a:cubicBezTo>
                <a:cubicBezTo>
                  <a:pt x="14571" y="12315"/>
                  <a:pt x="14215" y="12129"/>
                  <a:pt x="14085" y="12106"/>
                </a:cubicBezTo>
                <a:cubicBezTo>
                  <a:pt x="14007" y="12093"/>
                  <a:pt x="13998" y="12098"/>
                  <a:pt x="13879" y="12223"/>
                </a:cubicBezTo>
                <a:cubicBezTo>
                  <a:pt x="13811" y="12295"/>
                  <a:pt x="13727" y="12365"/>
                  <a:pt x="13692" y="12379"/>
                </a:cubicBezTo>
                <a:cubicBezTo>
                  <a:pt x="13548" y="12435"/>
                  <a:pt x="13362" y="12445"/>
                  <a:pt x="13072" y="12410"/>
                </a:cubicBezTo>
                <a:cubicBezTo>
                  <a:pt x="12916" y="12392"/>
                  <a:pt x="12732" y="12378"/>
                  <a:pt x="12664" y="12381"/>
                </a:cubicBezTo>
                <a:cubicBezTo>
                  <a:pt x="12518" y="12386"/>
                  <a:pt x="12462" y="12349"/>
                  <a:pt x="12441" y="12230"/>
                </a:cubicBezTo>
                <a:cubicBezTo>
                  <a:pt x="12422" y="12128"/>
                  <a:pt x="12492" y="11983"/>
                  <a:pt x="12673" y="11756"/>
                </a:cubicBezTo>
                <a:cubicBezTo>
                  <a:pt x="12996" y="11351"/>
                  <a:pt x="13075" y="11217"/>
                  <a:pt x="13259" y="10774"/>
                </a:cubicBezTo>
                <a:cubicBezTo>
                  <a:pt x="13427" y="10368"/>
                  <a:pt x="13488" y="10300"/>
                  <a:pt x="13639" y="10345"/>
                </a:cubicBezTo>
                <a:cubicBezTo>
                  <a:pt x="13716" y="10369"/>
                  <a:pt x="13809" y="10481"/>
                  <a:pt x="14717" y="11640"/>
                </a:cubicBezTo>
                <a:cubicBezTo>
                  <a:pt x="15263" y="12337"/>
                  <a:pt x="15715" y="12922"/>
                  <a:pt x="15721" y="12938"/>
                </a:cubicBezTo>
                <a:cubicBezTo>
                  <a:pt x="15746" y="13002"/>
                  <a:pt x="15604" y="12965"/>
                  <a:pt x="15425" y="12861"/>
                </a:cubicBezTo>
                <a:close/>
                <a:moveTo>
                  <a:pt x="1027" y="12771"/>
                </a:moveTo>
                <a:cubicBezTo>
                  <a:pt x="1000" y="12726"/>
                  <a:pt x="1159" y="12607"/>
                  <a:pt x="1460" y="12446"/>
                </a:cubicBezTo>
                <a:cubicBezTo>
                  <a:pt x="2346" y="11971"/>
                  <a:pt x="2534" y="11852"/>
                  <a:pt x="2600" y="11722"/>
                </a:cubicBezTo>
                <a:cubicBezTo>
                  <a:pt x="2633" y="11657"/>
                  <a:pt x="2632" y="11647"/>
                  <a:pt x="2588" y="11543"/>
                </a:cubicBezTo>
                <a:cubicBezTo>
                  <a:pt x="2552" y="11457"/>
                  <a:pt x="2543" y="11401"/>
                  <a:pt x="2549" y="11298"/>
                </a:cubicBezTo>
                <a:cubicBezTo>
                  <a:pt x="2560" y="11128"/>
                  <a:pt x="2624" y="10995"/>
                  <a:pt x="2837" y="10697"/>
                </a:cubicBezTo>
                <a:cubicBezTo>
                  <a:pt x="2928" y="10571"/>
                  <a:pt x="3025" y="10423"/>
                  <a:pt x="3053" y="10367"/>
                </a:cubicBezTo>
                <a:cubicBezTo>
                  <a:pt x="3106" y="10260"/>
                  <a:pt x="3137" y="10239"/>
                  <a:pt x="3234" y="10239"/>
                </a:cubicBezTo>
                <a:cubicBezTo>
                  <a:pt x="3367" y="10239"/>
                  <a:pt x="3453" y="10362"/>
                  <a:pt x="3621" y="10792"/>
                </a:cubicBezTo>
                <a:cubicBezTo>
                  <a:pt x="3774" y="11185"/>
                  <a:pt x="3849" y="11320"/>
                  <a:pt x="4107" y="11669"/>
                </a:cubicBezTo>
                <a:cubicBezTo>
                  <a:pt x="4397" y="12061"/>
                  <a:pt x="4420" y="12136"/>
                  <a:pt x="4287" y="12263"/>
                </a:cubicBezTo>
                <a:cubicBezTo>
                  <a:pt x="4241" y="12306"/>
                  <a:pt x="4078" y="12334"/>
                  <a:pt x="2696" y="12541"/>
                </a:cubicBezTo>
                <a:cubicBezTo>
                  <a:pt x="1849" y="12668"/>
                  <a:pt x="1130" y="12777"/>
                  <a:pt x="1099" y="12784"/>
                </a:cubicBezTo>
                <a:cubicBezTo>
                  <a:pt x="1068" y="12790"/>
                  <a:pt x="1035" y="12785"/>
                  <a:pt x="1027" y="12771"/>
                </a:cubicBezTo>
                <a:close/>
                <a:moveTo>
                  <a:pt x="1501" y="9154"/>
                </a:moveTo>
                <a:cubicBezTo>
                  <a:pt x="683" y="8835"/>
                  <a:pt x="10" y="8570"/>
                  <a:pt x="5" y="8565"/>
                </a:cubicBezTo>
                <a:cubicBezTo>
                  <a:pt x="0" y="8561"/>
                  <a:pt x="12" y="8540"/>
                  <a:pt x="33" y="8519"/>
                </a:cubicBezTo>
                <a:cubicBezTo>
                  <a:pt x="67" y="8485"/>
                  <a:pt x="143" y="8481"/>
                  <a:pt x="904" y="8481"/>
                </a:cubicBezTo>
                <a:cubicBezTo>
                  <a:pt x="1667" y="8481"/>
                  <a:pt x="1745" y="8478"/>
                  <a:pt x="1828" y="8441"/>
                </a:cubicBezTo>
                <a:cubicBezTo>
                  <a:pt x="1925" y="8398"/>
                  <a:pt x="1932" y="8387"/>
                  <a:pt x="1955" y="8223"/>
                </a:cubicBezTo>
                <a:cubicBezTo>
                  <a:pt x="1987" y="7994"/>
                  <a:pt x="2161" y="7833"/>
                  <a:pt x="2589" y="7640"/>
                </a:cubicBezTo>
                <a:cubicBezTo>
                  <a:pt x="2725" y="7578"/>
                  <a:pt x="2879" y="7498"/>
                  <a:pt x="2932" y="7462"/>
                </a:cubicBezTo>
                <a:cubicBezTo>
                  <a:pt x="3012" y="7407"/>
                  <a:pt x="3038" y="7400"/>
                  <a:pt x="3093" y="7416"/>
                </a:cubicBezTo>
                <a:cubicBezTo>
                  <a:pt x="3130" y="7427"/>
                  <a:pt x="3180" y="7467"/>
                  <a:pt x="3207" y="7509"/>
                </a:cubicBezTo>
                <a:cubicBezTo>
                  <a:pt x="3269" y="7601"/>
                  <a:pt x="3270" y="7698"/>
                  <a:pt x="3214" y="8132"/>
                </a:cubicBezTo>
                <a:cubicBezTo>
                  <a:pt x="3159" y="8550"/>
                  <a:pt x="3160" y="8744"/>
                  <a:pt x="3215" y="9142"/>
                </a:cubicBezTo>
                <a:cubicBezTo>
                  <a:pt x="3240" y="9319"/>
                  <a:pt x="3255" y="9503"/>
                  <a:pt x="3249" y="9551"/>
                </a:cubicBezTo>
                <a:cubicBezTo>
                  <a:pt x="3235" y="9660"/>
                  <a:pt x="3154" y="9737"/>
                  <a:pt x="3056" y="9736"/>
                </a:cubicBezTo>
                <a:cubicBezTo>
                  <a:pt x="3018" y="9735"/>
                  <a:pt x="2318" y="9474"/>
                  <a:pt x="1501" y="9154"/>
                </a:cubicBezTo>
                <a:close/>
                <a:moveTo>
                  <a:pt x="13789" y="9709"/>
                </a:moveTo>
                <a:cubicBezTo>
                  <a:pt x="13721" y="9674"/>
                  <a:pt x="13660" y="9553"/>
                  <a:pt x="13660" y="9450"/>
                </a:cubicBezTo>
                <a:cubicBezTo>
                  <a:pt x="13660" y="9407"/>
                  <a:pt x="13679" y="9226"/>
                  <a:pt x="13703" y="9049"/>
                </a:cubicBezTo>
                <a:cubicBezTo>
                  <a:pt x="13758" y="8636"/>
                  <a:pt x="13758" y="8389"/>
                  <a:pt x="13700" y="7964"/>
                </a:cubicBezTo>
                <a:cubicBezTo>
                  <a:pt x="13658" y="7657"/>
                  <a:pt x="13657" y="7613"/>
                  <a:pt x="13684" y="7539"/>
                </a:cubicBezTo>
                <a:cubicBezTo>
                  <a:pt x="13709" y="7472"/>
                  <a:pt x="13733" y="7449"/>
                  <a:pt x="13802" y="7425"/>
                </a:cubicBezTo>
                <a:lnTo>
                  <a:pt x="13888" y="7395"/>
                </a:lnTo>
                <a:lnTo>
                  <a:pt x="15384" y="7978"/>
                </a:lnTo>
                <a:cubicBezTo>
                  <a:pt x="16207" y="8298"/>
                  <a:pt x="16890" y="8570"/>
                  <a:pt x="16901" y="8581"/>
                </a:cubicBezTo>
                <a:cubicBezTo>
                  <a:pt x="16914" y="8594"/>
                  <a:pt x="16911" y="8612"/>
                  <a:pt x="16894" y="8629"/>
                </a:cubicBezTo>
                <a:cubicBezTo>
                  <a:pt x="16874" y="8650"/>
                  <a:pt x="16674" y="8656"/>
                  <a:pt x="16044" y="8656"/>
                </a:cubicBezTo>
                <a:cubicBezTo>
                  <a:pt x="15193" y="8656"/>
                  <a:pt x="15109" y="8664"/>
                  <a:pt x="15012" y="8750"/>
                </a:cubicBezTo>
                <a:cubicBezTo>
                  <a:pt x="14991" y="8768"/>
                  <a:pt x="14974" y="8813"/>
                  <a:pt x="14974" y="8851"/>
                </a:cubicBezTo>
                <a:cubicBezTo>
                  <a:pt x="14973" y="9120"/>
                  <a:pt x="14806" y="9286"/>
                  <a:pt x="14308" y="9515"/>
                </a:cubicBezTo>
                <a:cubicBezTo>
                  <a:pt x="14172" y="9578"/>
                  <a:pt x="14030" y="9653"/>
                  <a:pt x="13991" y="9683"/>
                </a:cubicBezTo>
                <a:cubicBezTo>
                  <a:pt x="13913" y="9743"/>
                  <a:pt x="13868" y="9749"/>
                  <a:pt x="13789" y="9709"/>
                </a:cubicBezTo>
                <a:close/>
                <a:moveTo>
                  <a:pt x="13458" y="6875"/>
                </a:moveTo>
                <a:cubicBezTo>
                  <a:pt x="13391" y="6822"/>
                  <a:pt x="13308" y="6662"/>
                  <a:pt x="13188" y="6358"/>
                </a:cubicBezTo>
                <a:cubicBezTo>
                  <a:pt x="13027" y="5948"/>
                  <a:pt x="12955" y="5820"/>
                  <a:pt x="12686" y="5461"/>
                </a:cubicBezTo>
                <a:cubicBezTo>
                  <a:pt x="12422" y="5108"/>
                  <a:pt x="12396" y="5026"/>
                  <a:pt x="12510" y="4911"/>
                </a:cubicBezTo>
                <a:lnTo>
                  <a:pt x="12573" y="4847"/>
                </a:lnTo>
                <a:lnTo>
                  <a:pt x="14166" y="4607"/>
                </a:lnTo>
                <a:cubicBezTo>
                  <a:pt x="15273" y="4441"/>
                  <a:pt x="15766" y="4375"/>
                  <a:pt x="15781" y="4391"/>
                </a:cubicBezTo>
                <a:cubicBezTo>
                  <a:pt x="15819" y="4430"/>
                  <a:pt x="15665" y="4543"/>
                  <a:pt x="15320" y="4727"/>
                </a:cubicBezTo>
                <a:cubicBezTo>
                  <a:pt x="14507" y="5162"/>
                  <a:pt x="14274" y="5310"/>
                  <a:pt x="14210" y="5435"/>
                </a:cubicBezTo>
                <a:cubicBezTo>
                  <a:pt x="14178" y="5497"/>
                  <a:pt x="14179" y="5509"/>
                  <a:pt x="14218" y="5605"/>
                </a:cubicBezTo>
                <a:cubicBezTo>
                  <a:pt x="14282" y="5765"/>
                  <a:pt x="14287" y="5812"/>
                  <a:pt x="14251" y="5951"/>
                </a:cubicBezTo>
                <a:cubicBezTo>
                  <a:pt x="14212" y="6104"/>
                  <a:pt x="14155" y="6206"/>
                  <a:pt x="13956" y="6484"/>
                </a:cubicBezTo>
                <a:cubicBezTo>
                  <a:pt x="13874" y="6598"/>
                  <a:pt x="13784" y="6737"/>
                  <a:pt x="13756" y="6792"/>
                </a:cubicBezTo>
                <a:cubicBezTo>
                  <a:pt x="13687" y="6929"/>
                  <a:pt x="13567" y="6962"/>
                  <a:pt x="13458" y="6875"/>
                </a:cubicBezTo>
                <a:close/>
                <a:moveTo>
                  <a:pt x="3235" y="6795"/>
                </a:moveTo>
                <a:cubicBezTo>
                  <a:pt x="3180" y="6767"/>
                  <a:pt x="2899" y="6425"/>
                  <a:pt x="2175" y="5502"/>
                </a:cubicBezTo>
                <a:cubicBezTo>
                  <a:pt x="1633" y="4811"/>
                  <a:pt x="1192" y="4232"/>
                  <a:pt x="1195" y="4214"/>
                </a:cubicBezTo>
                <a:cubicBezTo>
                  <a:pt x="1208" y="4132"/>
                  <a:pt x="1384" y="4218"/>
                  <a:pt x="1913" y="4566"/>
                </a:cubicBezTo>
                <a:cubicBezTo>
                  <a:pt x="2389" y="4879"/>
                  <a:pt x="2709" y="5043"/>
                  <a:pt x="2845" y="5043"/>
                </a:cubicBezTo>
                <a:cubicBezTo>
                  <a:pt x="2942" y="5043"/>
                  <a:pt x="2953" y="5038"/>
                  <a:pt x="3005" y="4957"/>
                </a:cubicBezTo>
                <a:cubicBezTo>
                  <a:pt x="3077" y="4848"/>
                  <a:pt x="3214" y="4766"/>
                  <a:pt x="3377" y="4735"/>
                </a:cubicBezTo>
                <a:cubicBezTo>
                  <a:pt x="3477" y="4717"/>
                  <a:pt x="3579" y="4719"/>
                  <a:pt x="3856" y="4749"/>
                </a:cubicBezTo>
                <a:cubicBezTo>
                  <a:pt x="4049" y="4770"/>
                  <a:pt x="4240" y="4781"/>
                  <a:pt x="4279" y="4775"/>
                </a:cubicBezTo>
                <a:cubicBezTo>
                  <a:pt x="4332" y="4766"/>
                  <a:pt x="4362" y="4774"/>
                  <a:pt x="4397" y="4807"/>
                </a:cubicBezTo>
                <a:cubicBezTo>
                  <a:pt x="4535" y="4937"/>
                  <a:pt x="4488" y="5082"/>
                  <a:pt x="4182" y="5469"/>
                </a:cubicBezTo>
                <a:cubicBezTo>
                  <a:pt x="3909" y="5815"/>
                  <a:pt x="3801" y="5996"/>
                  <a:pt x="3666" y="6342"/>
                </a:cubicBezTo>
                <a:cubicBezTo>
                  <a:pt x="3554" y="6626"/>
                  <a:pt x="3477" y="6764"/>
                  <a:pt x="3408" y="6800"/>
                </a:cubicBezTo>
                <a:cubicBezTo>
                  <a:pt x="3329" y="6842"/>
                  <a:pt x="3326" y="6841"/>
                  <a:pt x="3235" y="6795"/>
                </a:cubicBezTo>
                <a:close/>
                <a:moveTo>
                  <a:pt x="11861" y="4494"/>
                </a:moveTo>
                <a:cubicBezTo>
                  <a:pt x="11814" y="4468"/>
                  <a:pt x="11652" y="4351"/>
                  <a:pt x="11502" y="4232"/>
                </a:cubicBezTo>
                <a:cubicBezTo>
                  <a:pt x="11176" y="3974"/>
                  <a:pt x="11055" y="3898"/>
                  <a:pt x="10778" y="3777"/>
                </a:cubicBezTo>
                <a:cubicBezTo>
                  <a:pt x="10238" y="3541"/>
                  <a:pt x="10192" y="3511"/>
                  <a:pt x="10192" y="3392"/>
                </a:cubicBezTo>
                <a:cubicBezTo>
                  <a:pt x="10192" y="3353"/>
                  <a:pt x="10203" y="3298"/>
                  <a:pt x="10216" y="3271"/>
                </a:cubicBezTo>
                <a:cubicBezTo>
                  <a:pt x="10234" y="3230"/>
                  <a:pt x="12697" y="1230"/>
                  <a:pt x="12759" y="1205"/>
                </a:cubicBezTo>
                <a:cubicBezTo>
                  <a:pt x="12769" y="1201"/>
                  <a:pt x="12783" y="1213"/>
                  <a:pt x="12790" y="1231"/>
                </a:cubicBezTo>
                <a:cubicBezTo>
                  <a:pt x="12811" y="1286"/>
                  <a:pt x="12711" y="1476"/>
                  <a:pt x="12410" y="1957"/>
                </a:cubicBezTo>
                <a:cubicBezTo>
                  <a:pt x="12086" y="2473"/>
                  <a:pt x="11956" y="2729"/>
                  <a:pt x="11942" y="2878"/>
                </a:cubicBezTo>
                <a:cubicBezTo>
                  <a:pt x="11933" y="2979"/>
                  <a:pt x="11934" y="2982"/>
                  <a:pt x="12045" y="3077"/>
                </a:cubicBezTo>
                <a:cubicBezTo>
                  <a:pt x="12249" y="3251"/>
                  <a:pt x="12284" y="3420"/>
                  <a:pt x="12230" y="3950"/>
                </a:cubicBezTo>
                <a:cubicBezTo>
                  <a:pt x="12210" y="4135"/>
                  <a:pt x="12200" y="4317"/>
                  <a:pt x="12208" y="4356"/>
                </a:cubicBezTo>
                <a:cubicBezTo>
                  <a:pt x="12219" y="4415"/>
                  <a:pt x="12210" y="4434"/>
                  <a:pt x="12152" y="4483"/>
                </a:cubicBezTo>
                <a:cubicBezTo>
                  <a:pt x="12070" y="4554"/>
                  <a:pt x="11981" y="4557"/>
                  <a:pt x="11861" y="4494"/>
                </a:cubicBezTo>
                <a:close/>
                <a:moveTo>
                  <a:pt x="4852" y="4470"/>
                </a:moveTo>
                <a:cubicBezTo>
                  <a:pt x="4732" y="4407"/>
                  <a:pt x="4734" y="4417"/>
                  <a:pt x="4497" y="2795"/>
                </a:cubicBezTo>
                <a:cubicBezTo>
                  <a:pt x="4237" y="1011"/>
                  <a:pt x="4248" y="1103"/>
                  <a:pt x="4289" y="1103"/>
                </a:cubicBezTo>
                <a:cubicBezTo>
                  <a:pt x="4345" y="1103"/>
                  <a:pt x="4470" y="1299"/>
                  <a:pt x="4700" y="1751"/>
                </a:cubicBezTo>
                <a:cubicBezTo>
                  <a:pt x="5075" y="2483"/>
                  <a:pt x="5231" y="2707"/>
                  <a:pt x="5369" y="2707"/>
                </a:cubicBezTo>
                <a:cubicBezTo>
                  <a:pt x="5405" y="2707"/>
                  <a:pt x="5456" y="2696"/>
                  <a:pt x="5481" y="2682"/>
                </a:cubicBezTo>
                <a:cubicBezTo>
                  <a:pt x="5616" y="2609"/>
                  <a:pt x="5804" y="2622"/>
                  <a:pt x="5992" y="2719"/>
                </a:cubicBezTo>
                <a:cubicBezTo>
                  <a:pt x="6045" y="2746"/>
                  <a:pt x="6191" y="2844"/>
                  <a:pt x="6315" y="2937"/>
                </a:cubicBezTo>
                <a:cubicBezTo>
                  <a:pt x="6439" y="3029"/>
                  <a:pt x="6586" y="3128"/>
                  <a:pt x="6641" y="3156"/>
                </a:cubicBezTo>
                <a:cubicBezTo>
                  <a:pt x="6748" y="3211"/>
                  <a:pt x="6767" y="3241"/>
                  <a:pt x="6767" y="3346"/>
                </a:cubicBezTo>
                <a:cubicBezTo>
                  <a:pt x="6767" y="3462"/>
                  <a:pt x="6642" y="3557"/>
                  <a:pt x="6312" y="3690"/>
                </a:cubicBezTo>
                <a:cubicBezTo>
                  <a:pt x="5828" y="3885"/>
                  <a:pt x="5660" y="3981"/>
                  <a:pt x="5292" y="4269"/>
                </a:cubicBezTo>
                <a:cubicBezTo>
                  <a:pt x="5039" y="4467"/>
                  <a:pt x="4937" y="4514"/>
                  <a:pt x="4852" y="4470"/>
                </a:cubicBezTo>
                <a:close/>
                <a:moveTo>
                  <a:pt x="7369" y="3233"/>
                </a:moveTo>
                <a:cubicBezTo>
                  <a:pt x="7330" y="3193"/>
                  <a:pt x="7306" y="3146"/>
                  <a:pt x="7305" y="3107"/>
                </a:cubicBezTo>
                <a:cubicBezTo>
                  <a:pt x="7304" y="3020"/>
                  <a:pt x="8451" y="0"/>
                  <a:pt x="8486" y="0"/>
                </a:cubicBezTo>
                <a:cubicBezTo>
                  <a:pt x="8548" y="0"/>
                  <a:pt x="8557" y="125"/>
                  <a:pt x="8551" y="905"/>
                </a:cubicBezTo>
                <a:cubicBezTo>
                  <a:pt x="8546" y="1516"/>
                  <a:pt x="8551" y="1714"/>
                  <a:pt x="8573" y="1790"/>
                </a:cubicBezTo>
                <a:cubicBezTo>
                  <a:pt x="8609" y="1912"/>
                  <a:pt x="8654" y="1965"/>
                  <a:pt x="8721" y="1965"/>
                </a:cubicBezTo>
                <a:cubicBezTo>
                  <a:pt x="8831" y="1965"/>
                  <a:pt x="8966" y="2017"/>
                  <a:pt x="9052" y="2092"/>
                </a:cubicBezTo>
                <a:cubicBezTo>
                  <a:pt x="9171" y="2194"/>
                  <a:pt x="9256" y="2333"/>
                  <a:pt x="9402" y="2659"/>
                </a:cubicBezTo>
                <a:cubicBezTo>
                  <a:pt x="9468" y="2806"/>
                  <a:pt x="9542" y="2952"/>
                  <a:pt x="9566" y="2984"/>
                </a:cubicBezTo>
                <a:cubicBezTo>
                  <a:pt x="9617" y="3049"/>
                  <a:pt x="9621" y="3096"/>
                  <a:pt x="9585" y="3177"/>
                </a:cubicBezTo>
                <a:cubicBezTo>
                  <a:pt x="9526" y="3308"/>
                  <a:pt x="9376" y="3323"/>
                  <a:pt x="8846" y="3253"/>
                </a:cubicBezTo>
                <a:cubicBezTo>
                  <a:pt x="8441" y="3199"/>
                  <a:pt x="8317" y="3199"/>
                  <a:pt x="7942" y="3253"/>
                </a:cubicBezTo>
                <a:cubicBezTo>
                  <a:pt x="7517" y="3315"/>
                  <a:pt x="7447" y="3312"/>
                  <a:pt x="7369" y="3233"/>
                </a:cubicBezTo>
                <a:close/>
              </a:path>
            </a:pathLst>
          </a:custGeom>
          <a:solidFill>
            <a:srgbClr val="F9BF2C"/>
          </a:solidFill>
          <a:ln w="2222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Meio-quadro 12">
            <a:extLst>
              <a:ext uri="{FF2B5EF4-FFF2-40B4-BE49-F238E27FC236}">
                <a16:creationId xmlns:a16="http://schemas.microsoft.com/office/drawing/2014/main" xmlns="" id="{06C1177B-99F0-43B4-B9BC-8A71EC698904}"/>
              </a:ext>
            </a:extLst>
          </p:cNvPr>
          <p:cNvSpPr/>
          <p:nvPr/>
        </p:nvSpPr>
        <p:spPr>
          <a:xfrm>
            <a:off x="0" y="0"/>
            <a:ext cx="3431704" cy="2636912"/>
          </a:xfrm>
          <a:prstGeom prst="halfFrame">
            <a:avLst>
              <a:gd name="adj1" fmla="val 10508"/>
              <a:gd name="adj2" fmla="val 4482"/>
            </a:avLst>
          </a:prstGeom>
          <a:solidFill>
            <a:srgbClr val="F9BF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52243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>
            <a:extLst>
              <a:ext uri="{FF2B5EF4-FFF2-40B4-BE49-F238E27FC236}">
                <a16:creationId xmlns:a16="http://schemas.microsoft.com/office/drawing/2014/main" xmlns="" id="{5BE47F7A-6829-4E4B-8752-C5A7DB9D259F}"/>
              </a:ext>
            </a:extLst>
          </p:cNvPr>
          <p:cNvSpPr/>
          <p:nvPr/>
        </p:nvSpPr>
        <p:spPr>
          <a:xfrm rot="5400000">
            <a:off x="7924799" y="3133667"/>
            <a:ext cx="6858000" cy="590665"/>
          </a:xfrm>
          <a:prstGeom prst="rect">
            <a:avLst/>
          </a:prstGeom>
          <a:solidFill>
            <a:srgbClr val="F9BF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1512412" y="404664"/>
            <a:ext cx="10848284" cy="11411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fontAlgn="auto">
              <a:spcAft>
                <a:spcPts val="0"/>
              </a:spcAft>
              <a:buClrTx/>
              <a:defRPr/>
            </a:pPr>
            <a:endParaRPr kumimoji="0" lang="pt-BR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Book Antiqua" panose="0204060205030503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988724F-3532-43BD-9F0B-EDED9992C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5340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E2C64E-8224-4950-B2EF-06A17CC99071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22352" y="1718424"/>
            <a:ext cx="10166136" cy="47346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ts val="1000"/>
              </a:spcBef>
              <a:spcAft>
                <a:spcPts val="0"/>
              </a:spcAft>
              <a:buClrTx/>
              <a:buSzPct val="75000"/>
            </a:pPr>
            <a:r>
              <a:rPr lang="pt-BR" altLang="pt-BR" sz="2600" kern="0" dirty="0">
                <a:solidFill>
                  <a:srgbClr val="000000"/>
                </a:solidFill>
                <a:latin typeface="Book Antiqua"/>
              </a:rPr>
              <a:t>Ferramentas e princípios e básicos da regulação de seguros e financeira:</a:t>
            </a:r>
          </a:p>
          <a:p>
            <a:pPr marL="914400" lvl="1" indent="-457200" algn="just">
              <a:spcBef>
                <a:spcPts val="1000"/>
              </a:spcBef>
              <a:spcAft>
                <a:spcPts val="0"/>
              </a:spcAft>
              <a:buClrTx/>
              <a:buSzPct val="75000"/>
              <a:buFont typeface="Arial" panose="020B0604020202020204" pitchFamily="34" charset="0"/>
              <a:buChar char="•"/>
            </a:pPr>
            <a:r>
              <a:rPr lang="pt-BR" altLang="pt-BR" sz="2600" kern="0" dirty="0" smtClean="0">
                <a:solidFill>
                  <a:srgbClr val="000000"/>
                </a:solidFill>
                <a:latin typeface="Book Antiqua"/>
              </a:rPr>
              <a:t>Mensuração </a:t>
            </a:r>
            <a:r>
              <a:rPr lang="pt-BR" altLang="pt-BR" sz="2600" kern="0" dirty="0">
                <a:solidFill>
                  <a:srgbClr val="000000"/>
                </a:solidFill>
                <a:latin typeface="Book Antiqua"/>
              </a:rPr>
              <a:t>do risco a que um agente está sujeito;</a:t>
            </a:r>
          </a:p>
          <a:p>
            <a:pPr marL="914400" lvl="1" indent="-457200" algn="just">
              <a:spcBef>
                <a:spcPts val="1000"/>
              </a:spcBef>
              <a:spcAft>
                <a:spcPts val="0"/>
              </a:spcAft>
              <a:buClrTx/>
              <a:buSzPct val="75000"/>
              <a:buFont typeface="Arial" panose="020B0604020202020204" pitchFamily="34" charset="0"/>
              <a:buChar char="•"/>
            </a:pPr>
            <a:r>
              <a:rPr lang="pt-BR" altLang="pt-BR" sz="2600" kern="0" dirty="0" smtClean="0">
                <a:solidFill>
                  <a:srgbClr val="000000"/>
                </a:solidFill>
                <a:latin typeface="Book Antiqua"/>
              </a:rPr>
              <a:t>Proporcionalidade </a:t>
            </a:r>
            <a:r>
              <a:rPr lang="pt-BR" altLang="pt-BR" sz="2600" kern="0" dirty="0">
                <a:solidFill>
                  <a:srgbClr val="000000"/>
                </a:solidFill>
                <a:latin typeface="Book Antiqua"/>
              </a:rPr>
              <a:t>entre patrimônio e risco;</a:t>
            </a:r>
          </a:p>
          <a:p>
            <a:pPr marL="914400" lvl="1" indent="-457200" algn="just">
              <a:spcBef>
                <a:spcPts val="1000"/>
              </a:spcBef>
              <a:spcAft>
                <a:spcPts val="0"/>
              </a:spcAft>
              <a:buClrTx/>
              <a:buSzPct val="75000"/>
              <a:buFont typeface="Arial" panose="020B0604020202020204" pitchFamily="34" charset="0"/>
              <a:buChar char="•"/>
            </a:pPr>
            <a:r>
              <a:rPr lang="pt-BR" altLang="pt-BR" sz="2600" kern="0" dirty="0" smtClean="0">
                <a:solidFill>
                  <a:srgbClr val="000000"/>
                </a:solidFill>
                <a:latin typeface="Book Antiqua"/>
              </a:rPr>
              <a:t>Adequação </a:t>
            </a:r>
            <a:r>
              <a:rPr lang="pt-BR" altLang="pt-BR" sz="2600" kern="0" dirty="0">
                <a:solidFill>
                  <a:srgbClr val="000000"/>
                </a:solidFill>
                <a:latin typeface="Book Antiqua"/>
              </a:rPr>
              <a:t>dos ativos que suportam risco;</a:t>
            </a:r>
          </a:p>
          <a:p>
            <a:pPr marL="914400" lvl="1" indent="-457200" algn="just">
              <a:spcBef>
                <a:spcPts val="1000"/>
              </a:spcBef>
              <a:spcAft>
                <a:spcPts val="0"/>
              </a:spcAft>
              <a:buClrTx/>
              <a:buSzPct val="75000"/>
              <a:buFont typeface="Arial" panose="020B0604020202020204" pitchFamily="34" charset="0"/>
              <a:buChar char="•"/>
            </a:pPr>
            <a:r>
              <a:rPr lang="pt-BR" altLang="pt-BR" sz="2600" kern="0" dirty="0" smtClean="0">
                <a:solidFill>
                  <a:srgbClr val="000000"/>
                </a:solidFill>
                <a:latin typeface="Book Antiqua"/>
              </a:rPr>
              <a:t>Segregação </a:t>
            </a:r>
            <a:r>
              <a:rPr lang="pt-BR" altLang="pt-BR" sz="2600" kern="0" dirty="0">
                <a:solidFill>
                  <a:srgbClr val="000000"/>
                </a:solidFill>
                <a:latin typeface="Book Antiqua"/>
              </a:rPr>
              <a:t>de ativos que suportam risco;</a:t>
            </a:r>
          </a:p>
          <a:p>
            <a:pPr marL="914400" lvl="1" indent="-457200" algn="just">
              <a:spcBef>
                <a:spcPts val="1000"/>
              </a:spcBef>
              <a:spcAft>
                <a:spcPts val="0"/>
              </a:spcAft>
              <a:buClrTx/>
              <a:buSzPct val="75000"/>
              <a:buFont typeface="Arial" panose="020B0604020202020204" pitchFamily="34" charset="0"/>
              <a:buChar char="•"/>
            </a:pPr>
            <a:r>
              <a:rPr lang="pt-BR" altLang="pt-BR" sz="2600" kern="0" dirty="0" smtClean="0">
                <a:solidFill>
                  <a:srgbClr val="000000"/>
                </a:solidFill>
                <a:latin typeface="Book Antiqua"/>
              </a:rPr>
              <a:t>Regulação </a:t>
            </a:r>
            <a:r>
              <a:rPr lang="pt-BR" altLang="pt-BR" sz="2600" kern="0" dirty="0">
                <a:solidFill>
                  <a:srgbClr val="000000"/>
                </a:solidFill>
                <a:latin typeface="Book Antiqua"/>
              </a:rPr>
              <a:t>financeira </a:t>
            </a:r>
            <a:r>
              <a:rPr lang="pt-BR" altLang="pt-BR" sz="2600" kern="0" dirty="0" smtClean="0">
                <a:solidFill>
                  <a:srgbClr val="000000"/>
                </a:solidFill>
                <a:latin typeface="Book Antiqua"/>
              </a:rPr>
              <a:t>atual induz a transparência em contratações bilaterais e a favorece </a:t>
            </a:r>
            <a:r>
              <a:rPr lang="pt-BR" altLang="pt-BR" sz="2600" kern="0" dirty="0" err="1">
                <a:solidFill>
                  <a:srgbClr val="000000"/>
                </a:solidFill>
                <a:latin typeface="Book Antiqua"/>
              </a:rPr>
              <a:t>regulatoriamente</a:t>
            </a:r>
            <a:r>
              <a:rPr lang="pt-BR" altLang="pt-BR" sz="2600" kern="0" dirty="0">
                <a:solidFill>
                  <a:srgbClr val="000000"/>
                </a:solidFill>
                <a:latin typeface="Book Antiqua"/>
              </a:rPr>
              <a:t> </a:t>
            </a:r>
            <a:r>
              <a:rPr lang="pt-BR" altLang="pt-BR" sz="2600" kern="0" dirty="0" smtClean="0">
                <a:solidFill>
                  <a:srgbClr val="000000"/>
                </a:solidFill>
                <a:latin typeface="Book Antiqua"/>
              </a:rPr>
              <a:t>transações </a:t>
            </a:r>
            <a:r>
              <a:rPr lang="pt-BR" altLang="pt-BR" sz="2600" kern="0" dirty="0">
                <a:solidFill>
                  <a:srgbClr val="000000"/>
                </a:solidFill>
                <a:latin typeface="Book Antiqua"/>
              </a:rPr>
              <a:t>em mercados organizados com contraparte central</a:t>
            </a:r>
            <a:r>
              <a:rPr lang="pt-BR" altLang="pt-BR" sz="2600" kern="0" dirty="0" smtClean="0">
                <a:solidFill>
                  <a:srgbClr val="000000"/>
                </a:solidFill>
                <a:latin typeface="Book Antiqua"/>
              </a:rPr>
              <a:t>...</a:t>
            </a:r>
            <a:endParaRPr lang="pt-BR" altLang="pt-BR" sz="2600" kern="0" dirty="0">
              <a:solidFill>
                <a:srgbClr val="000000"/>
              </a:solidFill>
              <a:latin typeface="Book Antiqua"/>
            </a:endParaRPr>
          </a:p>
        </p:txBody>
      </p:sp>
      <p:pic>
        <p:nvPicPr>
          <p:cNvPr id="1026" name="Picture 2" descr="Imagem relacionada">
            <a:extLst>
              <a:ext uri="{FF2B5EF4-FFF2-40B4-BE49-F238E27FC236}">
                <a16:creationId xmlns:a16="http://schemas.microsoft.com/office/drawing/2014/main" xmlns="" id="{DDFFA3AB-9D98-4570-8FA6-B576B3E0A0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8702" y="8231"/>
            <a:ext cx="1710193" cy="1710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xmlns="" id="{6DD7D2C7-CA09-41F0-B0D9-CAA03D83C9F4}"/>
              </a:ext>
            </a:extLst>
          </p:cNvPr>
          <p:cNvSpPr txBox="1">
            <a:spLocks/>
          </p:cNvSpPr>
          <p:nvPr/>
        </p:nvSpPr>
        <p:spPr>
          <a:xfrm>
            <a:off x="1350830" y="632190"/>
            <a:ext cx="9209665" cy="77120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fontAlgn="auto">
              <a:spcAft>
                <a:spcPts val="0"/>
              </a:spcAft>
              <a:buClrTx/>
              <a:defRPr/>
            </a:pPr>
            <a:r>
              <a:rPr lang="pt-BR" sz="6000" b="1" dirty="0">
                <a:solidFill>
                  <a:srgbClr val="C00000"/>
                </a:solidFill>
                <a:latin typeface="Book Antiqua" panose="02040602050305030304" pitchFamily="18" charset="0"/>
              </a:rPr>
              <a:t>Regulação </a:t>
            </a:r>
            <a:r>
              <a:rPr lang="pt-BR" sz="60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financeira</a:t>
            </a:r>
            <a:endParaRPr lang="pt-BR" sz="6000" b="1" dirty="0">
              <a:solidFill>
                <a:srgbClr val="C00000"/>
              </a:solidFill>
              <a:latin typeface="Book Antiqua" panose="02040602050305030304" pitchFamily="18" charset="0"/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xmlns="" id="{B1332C1F-CDFF-4342-A1CA-6687DA6568EC}"/>
              </a:ext>
            </a:extLst>
          </p:cNvPr>
          <p:cNvSpPr/>
          <p:nvPr/>
        </p:nvSpPr>
        <p:spPr>
          <a:xfrm>
            <a:off x="310208" y="264534"/>
            <a:ext cx="74892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buClrTx/>
              <a:defRPr/>
            </a:pPr>
            <a:r>
              <a:rPr lang="pt-BR" altLang="pt-BR" sz="8800" b="1" dirty="0">
                <a:solidFill>
                  <a:srgbClr val="005D82"/>
                </a:solidFill>
                <a:ea typeface="Lato" panose="020F0502020204030203" pitchFamily="34" charset="0"/>
                <a:cs typeface="Lato" panose="020F0502020204030203" pitchFamily="34" charset="0"/>
              </a:rPr>
              <a:t>2</a:t>
            </a:r>
          </a:p>
        </p:txBody>
      </p:sp>
      <p:sp>
        <p:nvSpPr>
          <p:cNvPr id="12" name="Freeform 26">
            <a:extLst>
              <a:ext uri="{FF2B5EF4-FFF2-40B4-BE49-F238E27FC236}">
                <a16:creationId xmlns:a16="http://schemas.microsoft.com/office/drawing/2014/main" xmlns="" id="{B37A3262-89C7-4A84-8865-C8B65FA3B6B6}"/>
              </a:ext>
            </a:extLst>
          </p:cNvPr>
          <p:cNvSpPr>
            <a:spLocks noEditPoints="1"/>
          </p:cNvSpPr>
          <p:nvPr/>
        </p:nvSpPr>
        <p:spPr bwMode="auto">
          <a:xfrm>
            <a:off x="11704234" y="131919"/>
            <a:ext cx="433267" cy="447735"/>
          </a:xfrm>
          <a:custGeom>
            <a:avLst/>
            <a:gdLst>
              <a:gd name="T0" fmla="*/ 8136 w 16914"/>
              <a:gd name="T1" fmla="*/ 15168 h 17137"/>
              <a:gd name="T2" fmla="*/ 7384 w 16914"/>
              <a:gd name="T3" fmla="*/ 13908 h 17137"/>
              <a:gd name="T4" fmla="*/ 9487 w 16914"/>
              <a:gd name="T5" fmla="*/ 13870 h 17137"/>
              <a:gd name="T6" fmla="*/ 8382 w 16914"/>
              <a:gd name="T7" fmla="*/ 17049 h 17137"/>
              <a:gd name="T8" fmla="*/ 11505 w 16914"/>
              <a:gd name="T9" fmla="*/ 14462 h 17137"/>
              <a:gd name="T10" fmla="*/ 10177 w 16914"/>
              <a:gd name="T11" fmla="*/ 14007 h 17137"/>
              <a:gd name="T12" fmla="*/ 11430 w 16914"/>
              <a:gd name="T13" fmla="*/ 12954 h 17137"/>
              <a:gd name="T14" fmla="*/ 12540 w 16914"/>
              <a:gd name="T15" fmla="*/ 16055 h 17137"/>
              <a:gd name="T16" fmla="*/ 4600 w 16914"/>
              <a:gd name="T17" fmla="*/ 15036 h 17137"/>
              <a:gd name="T18" fmla="*/ 4664 w 16914"/>
              <a:gd name="T19" fmla="*/ 13461 h 17137"/>
              <a:gd name="T20" fmla="*/ 5435 w 16914"/>
              <a:gd name="T21" fmla="*/ 12947 h 17137"/>
              <a:gd name="T22" fmla="*/ 6699 w 16914"/>
              <a:gd name="T23" fmla="*/ 13874 h 17137"/>
              <a:gd name="T24" fmla="*/ 8027 w 16914"/>
              <a:gd name="T25" fmla="*/ 13172 h 17137"/>
              <a:gd name="T26" fmla="*/ 4566 w 16914"/>
              <a:gd name="T27" fmla="*/ 6179 h 17137"/>
              <a:gd name="T28" fmla="*/ 12249 w 16914"/>
              <a:gd name="T29" fmla="*/ 6015 h 17137"/>
              <a:gd name="T30" fmla="*/ 8027 w 16914"/>
              <a:gd name="T31" fmla="*/ 13172 h 17137"/>
              <a:gd name="T32" fmla="*/ 14085 w 16914"/>
              <a:gd name="T33" fmla="*/ 12106 h 17137"/>
              <a:gd name="T34" fmla="*/ 13072 w 16914"/>
              <a:gd name="T35" fmla="*/ 12410 h 17137"/>
              <a:gd name="T36" fmla="*/ 12673 w 16914"/>
              <a:gd name="T37" fmla="*/ 11756 h 17137"/>
              <a:gd name="T38" fmla="*/ 14717 w 16914"/>
              <a:gd name="T39" fmla="*/ 11640 h 17137"/>
              <a:gd name="T40" fmla="*/ 1027 w 16914"/>
              <a:gd name="T41" fmla="*/ 12771 h 17137"/>
              <a:gd name="T42" fmla="*/ 2588 w 16914"/>
              <a:gd name="T43" fmla="*/ 11543 h 17137"/>
              <a:gd name="T44" fmla="*/ 3053 w 16914"/>
              <a:gd name="T45" fmla="*/ 10367 h 17137"/>
              <a:gd name="T46" fmla="*/ 4107 w 16914"/>
              <a:gd name="T47" fmla="*/ 11669 h 17137"/>
              <a:gd name="T48" fmla="*/ 1099 w 16914"/>
              <a:gd name="T49" fmla="*/ 12784 h 17137"/>
              <a:gd name="T50" fmla="*/ 5 w 16914"/>
              <a:gd name="T51" fmla="*/ 8565 h 17137"/>
              <a:gd name="T52" fmla="*/ 1828 w 16914"/>
              <a:gd name="T53" fmla="*/ 8441 h 17137"/>
              <a:gd name="T54" fmla="*/ 2932 w 16914"/>
              <a:gd name="T55" fmla="*/ 7462 h 17137"/>
              <a:gd name="T56" fmla="*/ 3214 w 16914"/>
              <a:gd name="T57" fmla="*/ 8132 h 17137"/>
              <a:gd name="T58" fmla="*/ 3056 w 16914"/>
              <a:gd name="T59" fmla="*/ 9736 h 17137"/>
              <a:gd name="T60" fmla="*/ 13660 w 16914"/>
              <a:gd name="T61" fmla="*/ 9450 h 17137"/>
              <a:gd name="T62" fmla="*/ 13684 w 16914"/>
              <a:gd name="T63" fmla="*/ 7539 h 17137"/>
              <a:gd name="T64" fmla="*/ 15384 w 16914"/>
              <a:gd name="T65" fmla="*/ 7978 h 17137"/>
              <a:gd name="T66" fmla="*/ 16044 w 16914"/>
              <a:gd name="T67" fmla="*/ 8656 h 17137"/>
              <a:gd name="T68" fmla="*/ 14308 w 16914"/>
              <a:gd name="T69" fmla="*/ 9515 h 17137"/>
              <a:gd name="T70" fmla="*/ 13458 w 16914"/>
              <a:gd name="T71" fmla="*/ 6875 h 17137"/>
              <a:gd name="T72" fmla="*/ 12510 w 16914"/>
              <a:gd name="T73" fmla="*/ 4911 h 17137"/>
              <a:gd name="T74" fmla="*/ 15781 w 16914"/>
              <a:gd name="T75" fmla="*/ 4391 h 17137"/>
              <a:gd name="T76" fmla="*/ 14218 w 16914"/>
              <a:gd name="T77" fmla="*/ 5605 h 17137"/>
              <a:gd name="T78" fmla="*/ 13756 w 16914"/>
              <a:gd name="T79" fmla="*/ 6792 h 17137"/>
              <a:gd name="T80" fmla="*/ 2175 w 16914"/>
              <a:gd name="T81" fmla="*/ 5502 h 17137"/>
              <a:gd name="T82" fmla="*/ 2845 w 16914"/>
              <a:gd name="T83" fmla="*/ 5043 h 17137"/>
              <a:gd name="T84" fmla="*/ 3856 w 16914"/>
              <a:gd name="T85" fmla="*/ 4749 h 17137"/>
              <a:gd name="T86" fmla="*/ 4182 w 16914"/>
              <a:gd name="T87" fmla="*/ 5469 h 17137"/>
              <a:gd name="T88" fmla="*/ 3235 w 16914"/>
              <a:gd name="T89" fmla="*/ 6795 h 17137"/>
              <a:gd name="T90" fmla="*/ 10778 w 16914"/>
              <a:gd name="T91" fmla="*/ 3777 h 17137"/>
              <a:gd name="T92" fmla="*/ 12759 w 16914"/>
              <a:gd name="T93" fmla="*/ 1205 h 17137"/>
              <a:gd name="T94" fmla="*/ 11942 w 16914"/>
              <a:gd name="T95" fmla="*/ 2878 h 17137"/>
              <a:gd name="T96" fmla="*/ 12208 w 16914"/>
              <a:gd name="T97" fmla="*/ 4356 h 17137"/>
              <a:gd name="T98" fmla="*/ 4852 w 16914"/>
              <a:gd name="T99" fmla="*/ 4470 h 17137"/>
              <a:gd name="T100" fmla="*/ 4700 w 16914"/>
              <a:gd name="T101" fmla="*/ 1751 h 17137"/>
              <a:gd name="T102" fmla="*/ 5992 w 16914"/>
              <a:gd name="T103" fmla="*/ 2719 h 17137"/>
              <a:gd name="T104" fmla="*/ 6767 w 16914"/>
              <a:gd name="T105" fmla="*/ 3346 h 17137"/>
              <a:gd name="T106" fmla="*/ 4852 w 16914"/>
              <a:gd name="T107" fmla="*/ 4470 h 17137"/>
              <a:gd name="T108" fmla="*/ 8486 w 16914"/>
              <a:gd name="T109" fmla="*/ 0 h 17137"/>
              <a:gd name="T110" fmla="*/ 8721 w 16914"/>
              <a:gd name="T111" fmla="*/ 1965 h 17137"/>
              <a:gd name="T112" fmla="*/ 9566 w 16914"/>
              <a:gd name="T113" fmla="*/ 2984 h 17137"/>
              <a:gd name="T114" fmla="*/ 7942 w 16914"/>
              <a:gd name="T115" fmla="*/ 3253 h 17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6914" h="17137">
                <a:moveTo>
                  <a:pt x="8382" y="17049"/>
                </a:moveTo>
                <a:cubicBezTo>
                  <a:pt x="8366" y="16988"/>
                  <a:pt x="8363" y="16741"/>
                  <a:pt x="8374" y="16257"/>
                </a:cubicBezTo>
                <a:cubicBezTo>
                  <a:pt x="8394" y="15288"/>
                  <a:pt x="8374" y="15198"/>
                  <a:pt x="8136" y="15168"/>
                </a:cubicBezTo>
                <a:cubicBezTo>
                  <a:pt x="7890" y="15136"/>
                  <a:pt x="7773" y="15012"/>
                  <a:pt x="7551" y="14547"/>
                </a:cubicBezTo>
                <a:cubicBezTo>
                  <a:pt x="7462" y="14360"/>
                  <a:pt x="7369" y="14179"/>
                  <a:pt x="7345" y="14146"/>
                </a:cubicBezTo>
                <a:cubicBezTo>
                  <a:pt x="7290" y="14071"/>
                  <a:pt x="7307" y="13970"/>
                  <a:pt x="7384" y="13908"/>
                </a:cubicBezTo>
                <a:cubicBezTo>
                  <a:pt x="7472" y="13838"/>
                  <a:pt x="7600" y="13833"/>
                  <a:pt x="7981" y="13882"/>
                </a:cubicBezTo>
                <a:cubicBezTo>
                  <a:pt x="8426" y="13940"/>
                  <a:pt x="8627" y="13940"/>
                  <a:pt x="9061" y="13882"/>
                </a:cubicBezTo>
                <a:cubicBezTo>
                  <a:pt x="9380" y="13839"/>
                  <a:pt x="9412" y="13838"/>
                  <a:pt x="9487" y="13870"/>
                </a:cubicBezTo>
                <a:cubicBezTo>
                  <a:pt x="9567" y="13904"/>
                  <a:pt x="9611" y="13971"/>
                  <a:pt x="9611" y="14062"/>
                </a:cubicBezTo>
                <a:cubicBezTo>
                  <a:pt x="9611" y="14136"/>
                  <a:pt x="8461" y="17137"/>
                  <a:pt x="8433" y="17137"/>
                </a:cubicBezTo>
                <a:cubicBezTo>
                  <a:pt x="8418" y="17137"/>
                  <a:pt x="8395" y="17097"/>
                  <a:pt x="8382" y="17049"/>
                </a:cubicBezTo>
                <a:close/>
                <a:moveTo>
                  <a:pt x="12449" y="15999"/>
                </a:moveTo>
                <a:cubicBezTo>
                  <a:pt x="12410" y="15957"/>
                  <a:pt x="12287" y="15746"/>
                  <a:pt x="12176" y="15531"/>
                </a:cubicBezTo>
                <a:cubicBezTo>
                  <a:pt x="11776" y="14756"/>
                  <a:pt x="11634" y="14530"/>
                  <a:pt x="11505" y="14462"/>
                </a:cubicBezTo>
                <a:cubicBezTo>
                  <a:pt x="11441" y="14429"/>
                  <a:pt x="11431" y="14429"/>
                  <a:pt x="11327" y="14475"/>
                </a:cubicBezTo>
                <a:cubicBezTo>
                  <a:pt x="11082" y="14582"/>
                  <a:pt x="10844" y="14499"/>
                  <a:pt x="10408" y="14157"/>
                </a:cubicBezTo>
                <a:cubicBezTo>
                  <a:pt x="10342" y="14106"/>
                  <a:pt x="10239" y="14038"/>
                  <a:pt x="10177" y="14007"/>
                </a:cubicBezTo>
                <a:cubicBezTo>
                  <a:pt x="10084" y="13960"/>
                  <a:pt x="10063" y="13938"/>
                  <a:pt x="10052" y="13879"/>
                </a:cubicBezTo>
                <a:cubicBezTo>
                  <a:pt x="10020" y="13709"/>
                  <a:pt x="10130" y="13610"/>
                  <a:pt x="10522" y="13457"/>
                </a:cubicBezTo>
                <a:cubicBezTo>
                  <a:pt x="10906" y="13307"/>
                  <a:pt x="11117" y="13190"/>
                  <a:pt x="11430" y="12954"/>
                </a:cubicBezTo>
                <a:cubicBezTo>
                  <a:pt x="11766" y="12700"/>
                  <a:pt x="11870" y="12647"/>
                  <a:pt x="11959" y="12684"/>
                </a:cubicBezTo>
                <a:cubicBezTo>
                  <a:pt x="11993" y="12698"/>
                  <a:pt x="12036" y="12733"/>
                  <a:pt x="12055" y="12762"/>
                </a:cubicBezTo>
                <a:cubicBezTo>
                  <a:pt x="12098" y="12829"/>
                  <a:pt x="12569" y="16026"/>
                  <a:pt x="12540" y="16055"/>
                </a:cubicBezTo>
                <a:cubicBezTo>
                  <a:pt x="12527" y="16067"/>
                  <a:pt x="12492" y="16045"/>
                  <a:pt x="12449" y="15999"/>
                </a:cubicBezTo>
                <a:close/>
                <a:moveTo>
                  <a:pt x="4127" y="15929"/>
                </a:moveTo>
                <a:cubicBezTo>
                  <a:pt x="4098" y="15854"/>
                  <a:pt x="4153" y="15751"/>
                  <a:pt x="4600" y="15036"/>
                </a:cubicBezTo>
                <a:cubicBezTo>
                  <a:pt x="4815" y="14692"/>
                  <a:pt x="4951" y="14417"/>
                  <a:pt x="4971" y="14284"/>
                </a:cubicBezTo>
                <a:cubicBezTo>
                  <a:pt x="4983" y="14201"/>
                  <a:pt x="4979" y="14187"/>
                  <a:pt x="4925" y="14142"/>
                </a:cubicBezTo>
                <a:cubicBezTo>
                  <a:pt x="4689" y="13946"/>
                  <a:pt x="4644" y="13830"/>
                  <a:pt x="4664" y="13461"/>
                </a:cubicBezTo>
                <a:cubicBezTo>
                  <a:pt x="4672" y="13328"/>
                  <a:pt x="4684" y="13103"/>
                  <a:pt x="4692" y="12961"/>
                </a:cubicBezTo>
                <a:cubicBezTo>
                  <a:pt x="4705" y="12721"/>
                  <a:pt x="4709" y="12701"/>
                  <a:pt x="4759" y="12661"/>
                </a:cubicBezTo>
                <a:cubicBezTo>
                  <a:pt x="4886" y="12560"/>
                  <a:pt x="5029" y="12620"/>
                  <a:pt x="5435" y="12947"/>
                </a:cubicBezTo>
                <a:cubicBezTo>
                  <a:pt x="5719" y="13175"/>
                  <a:pt x="5837" y="13248"/>
                  <a:pt x="6147" y="13385"/>
                </a:cubicBezTo>
                <a:cubicBezTo>
                  <a:pt x="6573" y="13574"/>
                  <a:pt x="6642" y="13610"/>
                  <a:pt x="6684" y="13663"/>
                </a:cubicBezTo>
                <a:cubicBezTo>
                  <a:pt x="6730" y="13724"/>
                  <a:pt x="6735" y="13793"/>
                  <a:pt x="6699" y="13874"/>
                </a:cubicBezTo>
                <a:cubicBezTo>
                  <a:pt x="6680" y="13915"/>
                  <a:pt x="4977" y="15307"/>
                  <a:pt x="4167" y="15942"/>
                </a:cubicBezTo>
                <a:cubicBezTo>
                  <a:pt x="4148" y="15957"/>
                  <a:pt x="4136" y="15953"/>
                  <a:pt x="4127" y="15929"/>
                </a:cubicBezTo>
                <a:close/>
                <a:moveTo>
                  <a:pt x="8027" y="13172"/>
                </a:moveTo>
                <a:cubicBezTo>
                  <a:pt x="7044" y="13065"/>
                  <a:pt x="6119" y="12650"/>
                  <a:pt x="5420" y="12002"/>
                </a:cubicBezTo>
                <a:cubicBezTo>
                  <a:pt x="4943" y="11560"/>
                  <a:pt x="4654" y="11174"/>
                  <a:pt x="4378" y="10608"/>
                </a:cubicBezTo>
                <a:cubicBezTo>
                  <a:pt x="3687" y="9193"/>
                  <a:pt x="3757" y="7538"/>
                  <a:pt x="4566" y="6179"/>
                </a:cubicBezTo>
                <a:cubicBezTo>
                  <a:pt x="4832" y="5733"/>
                  <a:pt x="5320" y="5188"/>
                  <a:pt x="5733" y="4876"/>
                </a:cubicBezTo>
                <a:cubicBezTo>
                  <a:pt x="7249" y="3735"/>
                  <a:pt x="9265" y="3647"/>
                  <a:pt x="10865" y="4652"/>
                </a:cubicBezTo>
                <a:cubicBezTo>
                  <a:pt x="11385" y="4979"/>
                  <a:pt x="11900" y="5486"/>
                  <a:pt x="12249" y="6015"/>
                </a:cubicBezTo>
                <a:cubicBezTo>
                  <a:pt x="13312" y="7625"/>
                  <a:pt x="13257" y="9775"/>
                  <a:pt x="12115" y="11325"/>
                </a:cubicBezTo>
                <a:cubicBezTo>
                  <a:pt x="11410" y="12280"/>
                  <a:pt x="10395" y="12911"/>
                  <a:pt x="9223" y="13124"/>
                </a:cubicBezTo>
                <a:cubicBezTo>
                  <a:pt x="8982" y="13167"/>
                  <a:pt x="8255" y="13197"/>
                  <a:pt x="8027" y="13172"/>
                </a:cubicBezTo>
                <a:close/>
                <a:moveTo>
                  <a:pt x="15425" y="12861"/>
                </a:moveTo>
                <a:cubicBezTo>
                  <a:pt x="15325" y="12803"/>
                  <a:pt x="15098" y="12660"/>
                  <a:pt x="14920" y="12543"/>
                </a:cubicBezTo>
                <a:cubicBezTo>
                  <a:pt x="14571" y="12315"/>
                  <a:pt x="14215" y="12129"/>
                  <a:pt x="14085" y="12106"/>
                </a:cubicBezTo>
                <a:cubicBezTo>
                  <a:pt x="14007" y="12093"/>
                  <a:pt x="13998" y="12098"/>
                  <a:pt x="13879" y="12223"/>
                </a:cubicBezTo>
                <a:cubicBezTo>
                  <a:pt x="13811" y="12295"/>
                  <a:pt x="13727" y="12365"/>
                  <a:pt x="13692" y="12379"/>
                </a:cubicBezTo>
                <a:cubicBezTo>
                  <a:pt x="13548" y="12435"/>
                  <a:pt x="13362" y="12445"/>
                  <a:pt x="13072" y="12410"/>
                </a:cubicBezTo>
                <a:cubicBezTo>
                  <a:pt x="12916" y="12392"/>
                  <a:pt x="12732" y="12378"/>
                  <a:pt x="12664" y="12381"/>
                </a:cubicBezTo>
                <a:cubicBezTo>
                  <a:pt x="12518" y="12386"/>
                  <a:pt x="12462" y="12349"/>
                  <a:pt x="12441" y="12230"/>
                </a:cubicBezTo>
                <a:cubicBezTo>
                  <a:pt x="12422" y="12128"/>
                  <a:pt x="12492" y="11983"/>
                  <a:pt x="12673" y="11756"/>
                </a:cubicBezTo>
                <a:cubicBezTo>
                  <a:pt x="12996" y="11351"/>
                  <a:pt x="13075" y="11217"/>
                  <a:pt x="13259" y="10774"/>
                </a:cubicBezTo>
                <a:cubicBezTo>
                  <a:pt x="13427" y="10368"/>
                  <a:pt x="13488" y="10300"/>
                  <a:pt x="13639" y="10345"/>
                </a:cubicBezTo>
                <a:cubicBezTo>
                  <a:pt x="13716" y="10369"/>
                  <a:pt x="13809" y="10481"/>
                  <a:pt x="14717" y="11640"/>
                </a:cubicBezTo>
                <a:cubicBezTo>
                  <a:pt x="15263" y="12337"/>
                  <a:pt x="15715" y="12922"/>
                  <a:pt x="15721" y="12938"/>
                </a:cubicBezTo>
                <a:cubicBezTo>
                  <a:pt x="15746" y="13002"/>
                  <a:pt x="15604" y="12965"/>
                  <a:pt x="15425" y="12861"/>
                </a:cubicBezTo>
                <a:close/>
                <a:moveTo>
                  <a:pt x="1027" y="12771"/>
                </a:moveTo>
                <a:cubicBezTo>
                  <a:pt x="1000" y="12726"/>
                  <a:pt x="1159" y="12607"/>
                  <a:pt x="1460" y="12446"/>
                </a:cubicBezTo>
                <a:cubicBezTo>
                  <a:pt x="2346" y="11971"/>
                  <a:pt x="2534" y="11852"/>
                  <a:pt x="2600" y="11722"/>
                </a:cubicBezTo>
                <a:cubicBezTo>
                  <a:pt x="2633" y="11657"/>
                  <a:pt x="2632" y="11647"/>
                  <a:pt x="2588" y="11543"/>
                </a:cubicBezTo>
                <a:cubicBezTo>
                  <a:pt x="2552" y="11457"/>
                  <a:pt x="2543" y="11401"/>
                  <a:pt x="2549" y="11298"/>
                </a:cubicBezTo>
                <a:cubicBezTo>
                  <a:pt x="2560" y="11128"/>
                  <a:pt x="2624" y="10995"/>
                  <a:pt x="2837" y="10697"/>
                </a:cubicBezTo>
                <a:cubicBezTo>
                  <a:pt x="2928" y="10571"/>
                  <a:pt x="3025" y="10423"/>
                  <a:pt x="3053" y="10367"/>
                </a:cubicBezTo>
                <a:cubicBezTo>
                  <a:pt x="3106" y="10260"/>
                  <a:pt x="3137" y="10239"/>
                  <a:pt x="3234" y="10239"/>
                </a:cubicBezTo>
                <a:cubicBezTo>
                  <a:pt x="3367" y="10239"/>
                  <a:pt x="3453" y="10362"/>
                  <a:pt x="3621" y="10792"/>
                </a:cubicBezTo>
                <a:cubicBezTo>
                  <a:pt x="3774" y="11185"/>
                  <a:pt x="3849" y="11320"/>
                  <a:pt x="4107" y="11669"/>
                </a:cubicBezTo>
                <a:cubicBezTo>
                  <a:pt x="4397" y="12061"/>
                  <a:pt x="4420" y="12136"/>
                  <a:pt x="4287" y="12263"/>
                </a:cubicBezTo>
                <a:cubicBezTo>
                  <a:pt x="4241" y="12306"/>
                  <a:pt x="4078" y="12334"/>
                  <a:pt x="2696" y="12541"/>
                </a:cubicBezTo>
                <a:cubicBezTo>
                  <a:pt x="1849" y="12668"/>
                  <a:pt x="1130" y="12777"/>
                  <a:pt x="1099" y="12784"/>
                </a:cubicBezTo>
                <a:cubicBezTo>
                  <a:pt x="1068" y="12790"/>
                  <a:pt x="1035" y="12785"/>
                  <a:pt x="1027" y="12771"/>
                </a:cubicBezTo>
                <a:close/>
                <a:moveTo>
                  <a:pt x="1501" y="9154"/>
                </a:moveTo>
                <a:cubicBezTo>
                  <a:pt x="683" y="8835"/>
                  <a:pt x="10" y="8570"/>
                  <a:pt x="5" y="8565"/>
                </a:cubicBezTo>
                <a:cubicBezTo>
                  <a:pt x="0" y="8561"/>
                  <a:pt x="12" y="8540"/>
                  <a:pt x="33" y="8519"/>
                </a:cubicBezTo>
                <a:cubicBezTo>
                  <a:pt x="67" y="8485"/>
                  <a:pt x="143" y="8481"/>
                  <a:pt x="904" y="8481"/>
                </a:cubicBezTo>
                <a:cubicBezTo>
                  <a:pt x="1667" y="8481"/>
                  <a:pt x="1745" y="8478"/>
                  <a:pt x="1828" y="8441"/>
                </a:cubicBezTo>
                <a:cubicBezTo>
                  <a:pt x="1925" y="8398"/>
                  <a:pt x="1932" y="8387"/>
                  <a:pt x="1955" y="8223"/>
                </a:cubicBezTo>
                <a:cubicBezTo>
                  <a:pt x="1987" y="7994"/>
                  <a:pt x="2161" y="7833"/>
                  <a:pt x="2589" y="7640"/>
                </a:cubicBezTo>
                <a:cubicBezTo>
                  <a:pt x="2725" y="7578"/>
                  <a:pt x="2879" y="7498"/>
                  <a:pt x="2932" y="7462"/>
                </a:cubicBezTo>
                <a:cubicBezTo>
                  <a:pt x="3012" y="7407"/>
                  <a:pt x="3038" y="7400"/>
                  <a:pt x="3093" y="7416"/>
                </a:cubicBezTo>
                <a:cubicBezTo>
                  <a:pt x="3130" y="7427"/>
                  <a:pt x="3180" y="7467"/>
                  <a:pt x="3207" y="7509"/>
                </a:cubicBezTo>
                <a:cubicBezTo>
                  <a:pt x="3269" y="7601"/>
                  <a:pt x="3270" y="7698"/>
                  <a:pt x="3214" y="8132"/>
                </a:cubicBezTo>
                <a:cubicBezTo>
                  <a:pt x="3159" y="8550"/>
                  <a:pt x="3160" y="8744"/>
                  <a:pt x="3215" y="9142"/>
                </a:cubicBezTo>
                <a:cubicBezTo>
                  <a:pt x="3240" y="9319"/>
                  <a:pt x="3255" y="9503"/>
                  <a:pt x="3249" y="9551"/>
                </a:cubicBezTo>
                <a:cubicBezTo>
                  <a:pt x="3235" y="9660"/>
                  <a:pt x="3154" y="9737"/>
                  <a:pt x="3056" y="9736"/>
                </a:cubicBezTo>
                <a:cubicBezTo>
                  <a:pt x="3018" y="9735"/>
                  <a:pt x="2318" y="9474"/>
                  <a:pt x="1501" y="9154"/>
                </a:cubicBezTo>
                <a:close/>
                <a:moveTo>
                  <a:pt x="13789" y="9709"/>
                </a:moveTo>
                <a:cubicBezTo>
                  <a:pt x="13721" y="9674"/>
                  <a:pt x="13660" y="9553"/>
                  <a:pt x="13660" y="9450"/>
                </a:cubicBezTo>
                <a:cubicBezTo>
                  <a:pt x="13660" y="9407"/>
                  <a:pt x="13679" y="9226"/>
                  <a:pt x="13703" y="9049"/>
                </a:cubicBezTo>
                <a:cubicBezTo>
                  <a:pt x="13758" y="8636"/>
                  <a:pt x="13758" y="8389"/>
                  <a:pt x="13700" y="7964"/>
                </a:cubicBezTo>
                <a:cubicBezTo>
                  <a:pt x="13658" y="7657"/>
                  <a:pt x="13657" y="7613"/>
                  <a:pt x="13684" y="7539"/>
                </a:cubicBezTo>
                <a:cubicBezTo>
                  <a:pt x="13709" y="7472"/>
                  <a:pt x="13733" y="7449"/>
                  <a:pt x="13802" y="7425"/>
                </a:cubicBezTo>
                <a:lnTo>
                  <a:pt x="13888" y="7395"/>
                </a:lnTo>
                <a:lnTo>
                  <a:pt x="15384" y="7978"/>
                </a:lnTo>
                <a:cubicBezTo>
                  <a:pt x="16207" y="8298"/>
                  <a:pt x="16890" y="8570"/>
                  <a:pt x="16901" y="8581"/>
                </a:cubicBezTo>
                <a:cubicBezTo>
                  <a:pt x="16914" y="8594"/>
                  <a:pt x="16911" y="8612"/>
                  <a:pt x="16894" y="8629"/>
                </a:cubicBezTo>
                <a:cubicBezTo>
                  <a:pt x="16874" y="8650"/>
                  <a:pt x="16674" y="8656"/>
                  <a:pt x="16044" y="8656"/>
                </a:cubicBezTo>
                <a:cubicBezTo>
                  <a:pt x="15193" y="8656"/>
                  <a:pt x="15109" y="8664"/>
                  <a:pt x="15012" y="8750"/>
                </a:cubicBezTo>
                <a:cubicBezTo>
                  <a:pt x="14991" y="8768"/>
                  <a:pt x="14974" y="8813"/>
                  <a:pt x="14974" y="8851"/>
                </a:cubicBezTo>
                <a:cubicBezTo>
                  <a:pt x="14973" y="9120"/>
                  <a:pt x="14806" y="9286"/>
                  <a:pt x="14308" y="9515"/>
                </a:cubicBezTo>
                <a:cubicBezTo>
                  <a:pt x="14172" y="9578"/>
                  <a:pt x="14030" y="9653"/>
                  <a:pt x="13991" y="9683"/>
                </a:cubicBezTo>
                <a:cubicBezTo>
                  <a:pt x="13913" y="9743"/>
                  <a:pt x="13868" y="9749"/>
                  <a:pt x="13789" y="9709"/>
                </a:cubicBezTo>
                <a:close/>
                <a:moveTo>
                  <a:pt x="13458" y="6875"/>
                </a:moveTo>
                <a:cubicBezTo>
                  <a:pt x="13391" y="6822"/>
                  <a:pt x="13308" y="6662"/>
                  <a:pt x="13188" y="6358"/>
                </a:cubicBezTo>
                <a:cubicBezTo>
                  <a:pt x="13027" y="5948"/>
                  <a:pt x="12955" y="5820"/>
                  <a:pt x="12686" y="5461"/>
                </a:cubicBezTo>
                <a:cubicBezTo>
                  <a:pt x="12422" y="5108"/>
                  <a:pt x="12396" y="5026"/>
                  <a:pt x="12510" y="4911"/>
                </a:cubicBezTo>
                <a:lnTo>
                  <a:pt x="12573" y="4847"/>
                </a:lnTo>
                <a:lnTo>
                  <a:pt x="14166" y="4607"/>
                </a:lnTo>
                <a:cubicBezTo>
                  <a:pt x="15273" y="4441"/>
                  <a:pt x="15766" y="4375"/>
                  <a:pt x="15781" y="4391"/>
                </a:cubicBezTo>
                <a:cubicBezTo>
                  <a:pt x="15819" y="4430"/>
                  <a:pt x="15665" y="4543"/>
                  <a:pt x="15320" y="4727"/>
                </a:cubicBezTo>
                <a:cubicBezTo>
                  <a:pt x="14507" y="5162"/>
                  <a:pt x="14274" y="5310"/>
                  <a:pt x="14210" y="5435"/>
                </a:cubicBezTo>
                <a:cubicBezTo>
                  <a:pt x="14178" y="5497"/>
                  <a:pt x="14179" y="5509"/>
                  <a:pt x="14218" y="5605"/>
                </a:cubicBezTo>
                <a:cubicBezTo>
                  <a:pt x="14282" y="5765"/>
                  <a:pt x="14287" y="5812"/>
                  <a:pt x="14251" y="5951"/>
                </a:cubicBezTo>
                <a:cubicBezTo>
                  <a:pt x="14212" y="6104"/>
                  <a:pt x="14155" y="6206"/>
                  <a:pt x="13956" y="6484"/>
                </a:cubicBezTo>
                <a:cubicBezTo>
                  <a:pt x="13874" y="6598"/>
                  <a:pt x="13784" y="6737"/>
                  <a:pt x="13756" y="6792"/>
                </a:cubicBezTo>
                <a:cubicBezTo>
                  <a:pt x="13687" y="6929"/>
                  <a:pt x="13567" y="6962"/>
                  <a:pt x="13458" y="6875"/>
                </a:cubicBezTo>
                <a:close/>
                <a:moveTo>
                  <a:pt x="3235" y="6795"/>
                </a:moveTo>
                <a:cubicBezTo>
                  <a:pt x="3180" y="6767"/>
                  <a:pt x="2899" y="6425"/>
                  <a:pt x="2175" y="5502"/>
                </a:cubicBezTo>
                <a:cubicBezTo>
                  <a:pt x="1633" y="4811"/>
                  <a:pt x="1192" y="4232"/>
                  <a:pt x="1195" y="4214"/>
                </a:cubicBezTo>
                <a:cubicBezTo>
                  <a:pt x="1208" y="4132"/>
                  <a:pt x="1384" y="4218"/>
                  <a:pt x="1913" y="4566"/>
                </a:cubicBezTo>
                <a:cubicBezTo>
                  <a:pt x="2389" y="4879"/>
                  <a:pt x="2709" y="5043"/>
                  <a:pt x="2845" y="5043"/>
                </a:cubicBezTo>
                <a:cubicBezTo>
                  <a:pt x="2942" y="5043"/>
                  <a:pt x="2953" y="5038"/>
                  <a:pt x="3005" y="4957"/>
                </a:cubicBezTo>
                <a:cubicBezTo>
                  <a:pt x="3077" y="4848"/>
                  <a:pt x="3214" y="4766"/>
                  <a:pt x="3377" y="4735"/>
                </a:cubicBezTo>
                <a:cubicBezTo>
                  <a:pt x="3477" y="4717"/>
                  <a:pt x="3579" y="4719"/>
                  <a:pt x="3856" y="4749"/>
                </a:cubicBezTo>
                <a:cubicBezTo>
                  <a:pt x="4049" y="4770"/>
                  <a:pt x="4240" y="4781"/>
                  <a:pt x="4279" y="4775"/>
                </a:cubicBezTo>
                <a:cubicBezTo>
                  <a:pt x="4332" y="4766"/>
                  <a:pt x="4362" y="4774"/>
                  <a:pt x="4397" y="4807"/>
                </a:cubicBezTo>
                <a:cubicBezTo>
                  <a:pt x="4535" y="4937"/>
                  <a:pt x="4488" y="5082"/>
                  <a:pt x="4182" y="5469"/>
                </a:cubicBezTo>
                <a:cubicBezTo>
                  <a:pt x="3909" y="5815"/>
                  <a:pt x="3801" y="5996"/>
                  <a:pt x="3666" y="6342"/>
                </a:cubicBezTo>
                <a:cubicBezTo>
                  <a:pt x="3554" y="6626"/>
                  <a:pt x="3477" y="6764"/>
                  <a:pt x="3408" y="6800"/>
                </a:cubicBezTo>
                <a:cubicBezTo>
                  <a:pt x="3329" y="6842"/>
                  <a:pt x="3326" y="6841"/>
                  <a:pt x="3235" y="6795"/>
                </a:cubicBezTo>
                <a:close/>
                <a:moveTo>
                  <a:pt x="11861" y="4494"/>
                </a:moveTo>
                <a:cubicBezTo>
                  <a:pt x="11814" y="4468"/>
                  <a:pt x="11652" y="4351"/>
                  <a:pt x="11502" y="4232"/>
                </a:cubicBezTo>
                <a:cubicBezTo>
                  <a:pt x="11176" y="3974"/>
                  <a:pt x="11055" y="3898"/>
                  <a:pt x="10778" y="3777"/>
                </a:cubicBezTo>
                <a:cubicBezTo>
                  <a:pt x="10238" y="3541"/>
                  <a:pt x="10192" y="3511"/>
                  <a:pt x="10192" y="3392"/>
                </a:cubicBezTo>
                <a:cubicBezTo>
                  <a:pt x="10192" y="3353"/>
                  <a:pt x="10203" y="3298"/>
                  <a:pt x="10216" y="3271"/>
                </a:cubicBezTo>
                <a:cubicBezTo>
                  <a:pt x="10234" y="3230"/>
                  <a:pt x="12697" y="1230"/>
                  <a:pt x="12759" y="1205"/>
                </a:cubicBezTo>
                <a:cubicBezTo>
                  <a:pt x="12769" y="1201"/>
                  <a:pt x="12783" y="1213"/>
                  <a:pt x="12790" y="1231"/>
                </a:cubicBezTo>
                <a:cubicBezTo>
                  <a:pt x="12811" y="1286"/>
                  <a:pt x="12711" y="1476"/>
                  <a:pt x="12410" y="1957"/>
                </a:cubicBezTo>
                <a:cubicBezTo>
                  <a:pt x="12086" y="2473"/>
                  <a:pt x="11956" y="2729"/>
                  <a:pt x="11942" y="2878"/>
                </a:cubicBezTo>
                <a:cubicBezTo>
                  <a:pt x="11933" y="2979"/>
                  <a:pt x="11934" y="2982"/>
                  <a:pt x="12045" y="3077"/>
                </a:cubicBezTo>
                <a:cubicBezTo>
                  <a:pt x="12249" y="3251"/>
                  <a:pt x="12284" y="3420"/>
                  <a:pt x="12230" y="3950"/>
                </a:cubicBezTo>
                <a:cubicBezTo>
                  <a:pt x="12210" y="4135"/>
                  <a:pt x="12200" y="4317"/>
                  <a:pt x="12208" y="4356"/>
                </a:cubicBezTo>
                <a:cubicBezTo>
                  <a:pt x="12219" y="4415"/>
                  <a:pt x="12210" y="4434"/>
                  <a:pt x="12152" y="4483"/>
                </a:cubicBezTo>
                <a:cubicBezTo>
                  <a:pt x="12070" y="4554"/>
                  <a:pt x="11981" y="4557"/>
                  <a:pt x="11861" y="4494"/>
                </a:cubicBezTo>
                <a:close/>
                <a:moveTo>
                  <a:pt x="4852" y="4470"/>
                </a:moveTo>
                <a:cubicBezTo>
                  <a:pt x="4732" y="4407"/>
                  <a:pt x="4734" y="4417"/>
                  <a:pt x="4497" y="2795"/>
                </a:cubicBezTo>
                <a:cubicBezTo>
                  <a:pt x="4237" y="1011"/>
                  <a:pt x="4248" y="1103"/>
                  <a:pt x="4289" y="1103"/>
                </a:cubicBezTo>
                <a:cubicBezTo>
                  <a:pt x="4345" y="1103"/>
                  <a:pt x="4470" y="1299"/>
                  <a:pt x="4700" y="1751"/>
                </a:cubicBezTo>
                <a:cubicBezTo>
                  <a:pt x="5075" y="2483"/>
                  <a:pt x="5231" y="2707"/>
                  <a:pt x="5369" y="2707"/>
                </a:cubicBezTo>
                <a:cubicBezTo>
                  <a:pt x="5405" y="2707"/>
                  <a:pt x="5456" y="2696"/>
                  <a:pt x="5481" y="2682"/>
                </a:cubicBezTo>
                <a:cubicBezTo>
                  <a:pt x="5616" y="2609"/>
                  <a:pt x="5804" y="2622"/>
                  <a:pt x="5992" y="2719"/>
                </a:cubicBezTo>
                <a:cubicBezTo>
                  <a:pt x="6045" y="2746"/>
                  <a:pt x="6191" y="2844"/>
                  <a:pt x="6315" y="2937"/>
                </a:cubicBezTo>
                <a:cubicBezTo>
                  <a:pt x="6439" y="3029"/>
                  <a:pt x="6586" y="3128"/>
                  <a:pt x="6641" y="3156"/>
                </a:cubicBezTo>
                <a:cubicBezTo>
                  <a:pt x="6748" y="3211"/>
                  <a:pt x="6767" y="3241"/>
                  <a:pt x="6767" y="3346"/>
                </a:cubicBezTo>
                <a:cubicBezTo>
                  <a:pt x="6767" y="3462"/>
                  <a:pt x="6642" y="3557"/>
                  <a:pt x="6312" y="3690"/>
                </a:cubicBezTo>
                <a:cubicBezTo>
                  <a:pt x="5828" y="3885"/>
                  <a:pt x="5660" y="3981"/>
                  <a:pt x="5292" y="4269"/>
                </a:cubicBezTo>
                <a:cubicBezTo>
                  <a:pt x="5039" y="4467"/>
                  <a:pt x="4937" y="4514"/>
                  <a:pt x="4852" y="4470"/>
                </a:cubicBezTo>
                <a:close/>
                <a:moveTo>
                  <a:pt x="7369" y="3233"/>
                </a:moveTo>
                <a:cubicBezTo>
                  <a:pt x="7330" y="3193"/>
                  <a:pt x="7306" y="3146"/>
                  <a:pt x="7305" y="3107"/>
                </a:cubicBezTo>
                <a:cubicBezTo>
                  <a:pt x="7304" y="3020"/>
                  <a:pt x="8451" y="0"/>
                  <a:pt x="8486" y="0"/>
                </a:cubicBezTo>
                <a:cubicBezTo>
                  <a:pt x="8548" y="0"/>
                  <a:pt x="8557" y="125"/>
                  <a:pt x="8551" y="905"/>
                </a:cubicBezTo>
                <a:cubicBezTo>
                  <a:pt x="8546" y="1516"/>
                  <a:pt x="8551" y="1714"/>
                  <a:pt x="8573" y="1790"/>
                </a:cubicBezTo>
                <a:cubicBezTo>
                  <a:pt x="8609" y="1912"/>
                  <a:pt x="8654" y="1965"/>
                  <a:pt x="8721" y="1965"/>
                </a:cubicBezTo>
                <a:cubicBezTo>
                  <a:pt x="8831" y="1965"/>
                  <a:pt x="8966" y="2017"/>
                  <a:pt x="9052" y="2092"/>
                </a:cubicBezTo>
                <a:cubicBezTo>
                  <a:pt x="9171" y="2194"/>
                  <a:pt x="9256" y="2333"/>
                  <a:pt x="9402" y="2659"/>
                </a:cubicBezTo>
                <a:cubicBezTo>
                  <a:pt x="9468" y="2806"/>
                  <a:pt x="9542" y="2952"/>
                  <a:pt x="9566" y="2984"/>
                </a:cubicBezTo>
                <a:cubicBezTo>
                  <a:pt x="9617" y="3049"/>
                  <a:pt x="9621" y="3096"/>
                  <a:pt x="9585" y="3177"/>
                </a:cubicBezTo>
                <a:cubicBezTo>
                  <a:pt x="9526" y="3308"/>
                  <a:pt x="9376" y="3323"/>
                  <a:pt x="8846" y="3253"/>
                </a:cubicBezTo>
                <a:cubicBezTo>
                  <a:pt x="8441" y="3199"/>
                  <a:pt x="8317" y="3199"/>
                  <a:pt x="7942" y="3253"/>
                </a:cubicBezTo>
                <a:cubicBezTo>
                  <a:pt x="7517" y="3315"/>
                  <a:pt x="7447" y="3312"/>
                  <a:pt x="7369" y="3233"/>
                </a:cubicBezTo>
                <a:close/>
              </a:path>
            </a:pathLst>
          </a:custGeom>
          <a:solidFill>
            <a:srgbClr val="F9BF2C"/>
          </a:solidFill>
          <a:ln w="2222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Meio-quadro 12">
            <a:extLst>
              <a:ext uri="{FF2B5EF4-FFF2-40B4-BE49-F238E27FC236}">
                <a16:creationId xmlns:a16="http://schemas.microsoft.com/office/drawing/2014/main" xmlns="" id="{06C1177B-99F0-43B4-B9BC-8A71EC698904}"/>
              </a:ext>
            </a:extLst>
          </p:cNvPr>
          <p:cNvSpPr/>
          <p:nvPr/>
        </p:nvSpPr>
        <p:spPr>
          <a:xfrm>
            <a:off x="0" y="0"/>
            <a:ext cx="3431704" cy="2636912"/>
          </a:xfrm>
          <a:prstGeom prst="halfFrame">
            <a:avLst>
              <a:gd name="adj1" fmla="val 10508"/>
              <a:gd name="adj2" fmla="val 4482"/>
            </a:avLst>
          </a:prstGeom>
          <a:solidFill>
            <a:srgbClr val="F9BF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686264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>
            <a:extLst>
              <a:ext uri="{FF2B5EF4-FFF2-40B4-BE49-F238E27FC236}">
                <a16:creationId xmlns:a16="http://schemas.microsoft.com/office/drawing/2014/main" xmlns="" id="{1112B6EF-9735-43AF-BC1F-69D5D9414A85}"/>
              </a:ext>
            </a:extLst>
          </p:cNvPr>
          <p:cNvSpPr/>
          <p:nvPr/>
        </p:nvSpPr>
        <p:spPr>
          <a:xfrm rot="5400000">
            <a:off x="7845670" y="3054538"/>
            <a:ext cx="6858000" cy="748923"/>
          </a:xfrm>
          <a:prstGeom prst="rect">
            <a:avLst/>
          </a:prstGeom>
          <a:solidFill>
            <a:srgbClr val="F9BF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988724F-3532-43BD-9F0B-EDED9992C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5340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E2C64E-8224-4950-B2EF-06A17CC99071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407368" y="2319064"/>
            <a:ext cx="10153128" cy="22211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spcBef>
                <a:spcPts val="1000"/>
              </a:spcBef>
              <a:spcAft>
                <a:spcPts val="0"/>
              </a:spcAft>
              <a:buClrTx/>
              <a:buSzPct val="75000"/>
              <a:buFont typeface="Arial" panose="020B0604020202020204" pitchFamily="34" charset="0"/>
              <a:buChar char="•"/>
            </a:pPr>
            <a:r>
              <a:rPr lang="pt-BR" altLang="pt-BR" sz="2600" dirty="0"/>
              <a:t>A boa regulação dos mercados de energia incorpora princípios da regulação financeira.</a:t>
            </a:r>
          </a:p>
          <a:p>
            <a:pPr marL="457200" lvl="0" indent="-457200" algn="just">
              <a:spcBef>
                <a:spcPts val="1000"/>
              </a:spcBef>
              <a:spcAft>
                <a:spcPts val="0"/>
              </a:spcAft>
              <a:buClrTx/>
              <a:buSzPct val="75000"/>
              <a:buFont typeface="Arial" panose="020B0604020202020204" pitchFamily="34" charset="0"/>
              <a:buChar char="•"/>
            </a:pPr>
            <a:r>
              <a:rPr lang="pt-BR" altLang="pt-BR" sz="2600" dirty="0"/>
              <a:t>Isso ocorre plenamente na parcela propriamente financeira dos mercados elétricos (derivativos estão sujeitos à regulação financeira </a:t>
            </a:r>
            <a:r>
              <a:rPr lang="pt-BR" altLang="pt-BR" sz="2600" i="1" dirty="0" err="1"/>
              <a:t>strictu</a:t>
            </a:r>
            <a:r>
              <a:rPr lang="pt-BR" altLang="pt-BR" sz="2600" i="1" dirty="0"/>
              <a:t> sensu</a:t>
            </a:r>
            <a:r>
              <a:rPr lang="pt-BR" altLang="pt-BR" sz="2600" dirty="0" smtClean="0"/>
              <a:t>)...</a:t>
            </a:r>
            <a:endParaRPr lang="pt-BR" altLang="pt-BR" sz="2600" dirty="0"/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xmlns="" id="{012CCC1C-894B-445F-9CD8-EAC777E7D64E}"/>
              </a:ext>
            </a:extLst>
          </p:cNvPr>
          <p:cNvSpPr txBox="1">
            <a:spLocks/>
          </p:cNvSpPr>
          <p:nvPr/>
        </p:nvSpPr>
        <p:spPr>
          <a:xfrm>
            <a:off x="1327402" y="697315"/>
            <a:ext cx="8873053" cy="77120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fontAlgn="auto">
              <a:spcAft>
                <a:spcPts val="0"/>
              </a:spcAft>
              <a:buClrTx/>
              <a:defRPr/>
            </a:pPr>
            <a:r>
              <a:rPr lang="pt-BR" sz="5600" b="1" dirty="0">
                <a:solidFill>
                  <a:srgbClr val="C00000"/>
                </a:solidFill>
                <a:latin typeface="Book Antiqua" panose="02040602050305030304" pitchFamily="18" charset="0"/>
              </a:rPr>
              <a:t>Mercados </a:t>
            </a:r>
            <a:r>
              <a:rPr lang="pt-BR" sz="56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elétricos internacionais</a:t>
            </a:r>
            <a:endParaRPr lang="pt-BR" sz="5600" b="1" dirty="0">
              <a:solidFill>
                <a:srgbClr val="C00000"/>
              </a:solidFill>
              <a:latin typeface="Book Antiqua" panose="02040602050305030304" pitchFamily="18" charset="0"/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xmlns="" id="{5660CB2A-E342-47D5-9387-D863527F9DC2}"/>
              </a:ext>
            </a:extLst>
          </p:cNvPr>
          <p:cNvSpPr/>
          <p:nvPr/>
        </p:nvSpPr>
        <p:spPr>
          <a:xfrm>
            <a:off x="286780" y="329659"/>
            <a:ext cx="74892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buClrTx/>
              <a:defRPr/>
            </a:pPr>
            <a:r>
              <a:rPr lang="pt-BR" altLang="pt-BR" sz="8800" b="1" dirty="0">
                <a:solidFill>
                  <a:srgbClr val="005D82"/>
                </a:solidFill>
                <a:ea typeface="Lato" panose="020F0502020204030203" pitchFamily="34" charset="0"/>
                <a:cs typeface="Lato" panose="020F0502020204030203" pitchFamily="34" charset="0"/>
              </a:rPr>
              <a:t>3</a:t>
            </a:r>
          </a:p>
        </p:txBody>
      </p:sp>
      <p:pic>
        <p:nvPicPr>
          <p:cNvPr id="2050" name="Picture 2" descr="Resultado de imagem para analytics icon vector">
            <a:extLst>
              <a:ext uri="{FF2B5EF4-FFF2-40B4-BE49-F238E27FC236}">
                <a16:creationId xmlns:a16="http://schemas.microsoft.com/office/drawing/2014/main" xmlns="" id="{BB82498F-D473-445E-B901-41D54F7187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7003" y="338395"/>
            <a:ext cx="2755333" cy="144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Meio-quadro 15">
            <a:extLst>
              <a:ext uri="{FF2B5EF4-FFF2-40B4-BE49-F238E27FC236}">
                <a16:creationId xmlns:a16="http://schemas.microsoft.com/office/drawing/2014/main" xmlns="" id="{6B26FA96-9AE6-404C-AB46-19B6E370407A}"/>
              </a:ext>
            </a:extLst>
          </p:cNvPr>
          <p:cNvSpPr/>
          <p:nvPr/>
        </p:nvSpPr>
        <p:spPr>
          <a:xfrm>
            <a:off x="0" y="-13954"/>
            <a:ext cx="3460691" cy="622803"/>
          </a:xfrm>
          <a:prstGeom prst="halfFrame">
            <a:avLst/>
          </a:prstGeom>
          <a:solidFill>
            <a:srgbClr val="F9BF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3047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>
            <a:extLst>
              <a:ext uri="{FF2B5EF4-FFF2-40B4-BE49-F238E27FC236}">
                <a16:creationId xmlns:a16="http://schemas.microsoft.com/office/drawing/2014/main" xmlns="" id="{1112B6EF-9735-43AF-BC1F-69D5D9414A85}"/>
              </a:ext>
            </a:extLst>
          </p:cNvPr>
          <p:cNvSpPr/>
          <p:nvPr/>
        </p:nvSpPr>
        <p:spPr>
          <a:xfrm rot="5400000">
            <a:off x="7845670" y="3054538"/>
            <a:ext cx="6858000" cy="748923"/>
          </a:xfrm>
          <a:prstGeom prst="rect">
            <a:avLst/>
          </a:prstGeom>
          <a:solidFill>
            <a:srgbClr val="F9BF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988724F-3532-43BD-9F0B-EDED9992C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5340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E2C64E-8224-4950-B2EF-06A17CC99071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407368" y="2319064"/>
            <a:ext cx="10153128" cy="40780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ts val="1000"/>
              </a:spcBef>
              <a:spcAft>
                <a:spcPts val="0"/>
              </a:spcAft>
              <a:buClrTx/>
              <a:buSzPct val="75000"/>
            </a:pPr>
            <a:r>
              <a:rPr lang="pt-BR" altLang="pt-BR" sz="2600" dirty="0" smtClean="0"/>
              <a:t>Nos </a:t>
            </a:r>
            <a:r>
              <a:rPr lang="pt-BR" altLang="pt-BR" sz="2600" dirty="0"/>
              <a:t>mercados físicos, onde a regulação é elétrica, a situação é heterogênea:</a:t>
            </a:r>
          </a:p>
          <a:p>
            <a:pPr marL="914400" lvl="1" indent="-457200" algn="just">
              <a:spcBef>
                <a:spcPts val="1000"/>
              </a:spcBef>
              <a:spcAft>
                <a:spcPts val="0"/>
              </a:spcAft>
              <a:buClrTx/>
              <a:buSzPct val="75000"/>
              <a:buFont typeface="Arial" panose="020B0604020202020204" pitchFamily="34" charset="0"/>
              <a:buChar char="•"/>
            </a:pPr>
            <a:r>
              <a:rPr lang="pt-BR" altLang="pt-BR" sz="2600" dirty="0" smtClean="0"/>
              <a:t>Em </a:t>
            </a:r>
            <a:r>
              <a:rPr lang="pt-BR" altLang="pt-BR" sz="2600" dirty="0"/>
              <a:t>alguns casos a infraestrutura de pagamentos e garantias está sujeita à regulação financeira; </a:t>
            </a:r>
          </a:p>
          <a:p>
            <a:pPr marL="914400" lvl="1" indent="-457200" algn="just">
              <a:spcBef>
                <a:spcPts val="1000"/>
              </a:spcBef>
              <a:spcAft>
                <a:spcPts val="0"/>
              </a:spcAft>
              <a:buClrTx/>
              <a:buSzPct val="75000"/>
              <a:buFont typeface="Arial" panose="020B0604020202020204" pitchFamily="34" charset="0"/>
              <a:buChar char="•"/>
            </a:pPr>
            <a:r>
              <a:rPr lang="pt-BR" altLang="pt-BR" sz="2600" dirty="0" smtClean="0"/>
              <a:t>De </a:t>
            </a:r>
            <a:r>
              <a:rPr lang="pt-BR" altLang="pt-BR" sz="2600" dirty="0"/>
              <a:t>forma geral, se procura emular </a:t>
            </a:r>
            <a:r>
              <a:rPr lang="pt-BR" altLang="pt-BR" sz="2600" dirty="0" smtClean="0"/>
              <a:t>nos </a:t>
            </a:r>
            <a:r>
              <a:rPr lang="pt-BR" altLang="pt-BR" sz="2600" dirty="0"/>
              <a:t>mercados físicos o desenho de pagamentos e garantias mercados financeiros, </a:t>
            </a:r>
            <a:r>
              <a:rPr lang="pt-BR" altLang="pt-BR" sz="2600" dirty="0" smtClean="0"/>
              <a:t>de </a:t>
            </a:r>
            <a:r>
              <a:rPr lang="pt-BR" altLang="pt-BR" sz="2600" dirty="0"/>
              <a:t>forma simplificada (</a:t>
            </a:r>
            <a:r>
              <a:rPr lang="pt-BR" altLang="pt-BR" sz="2600" dirty="0" smtClean="0"/>
              <a:t>e </a:t>
            </a:r>
            <a:r>
              <a:rPr lang="pt-BR" altLang="pt-BR" sz="2600" dirty="0"/>
              <a:t>menos robusta).</a:t>
            </a:r>
          </a:p>
          <a:p>
            <a:pPr lvl="0" algn="just">
              <a:spcBef>
                <a:spcPts val="1000"/>
              </a:spcBef>
              <a:spcAft>
                <a:spcPts val="0"/>
              </a:spcAft>
              <a:buClrTx/>
              <a:buSzPct val="75000"/>
            </a:pPr>
            <a:r>
              <a:rPr lang="pt-BR" altLang="pt-BR" sz="2600" dirty="0"/>
              <a:t>Estes mercados normalmente se concentrem em instrumentos de prazos muito curtos, o que por si já limita o risco</a:t>
            </a:r>
            <a:r>
              <a:rPr lang="pt-BR" altLang="pt-BR" sz="2600" dirty="0" smtClean="0"/>
              <a:t>...</a:t>
            </a:r>
            <a:endParaRPr lang="pt-BR" altLang="pt-BR" sz="2600" dirty="0"/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xmlns="" id="{012CCC1C-894B-445F-9CD8-EAC777E7D64E}"/>
              </a:ext>
            </a:extLst>
          </p:cNvPr>
          <p:cNvSpPr txBox="1">
            <a:spLocks/>
          </p:cNvSpPr>
          <p:nvPr/>
        </p:nvSpPr>
        <p:spPr>
          <a:xfrm>
            <a:off x="1327402" y="697315"/>
            <a:ext cx="8873053" cy="77120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fontAlgn="auto">
              <a:spcAft>
                <a:spcPts val="0"/>
              </a:spcAft>
              <a:buClrTx/>
              <a:defRPr/>
            </a:pPr>
            <a:r>
              <a:rPr lang="pt-BR" sz="5600" b="1" dirty="0">
                <a:solidFill>
                  <a:srgbClr val="C00000"/>
                </a:solidFill>
                <a:latin typeface="Book Antiqua" panose="02040602050305030304" pitchFamily="18" charset="0"/>
              </a:rPr>
              <a:t>Mercados </a:t>
            </a:r>
            <a:r>
              <a:rPr lang="pt-BR" sz="56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elétricos internacionais</a:t>
            </a:r>
            <a:endParaRPr lang="pt-BR" sz="5600" b="1" dirty="0">
              <a:solidFill>
                <a:srgbClr val="C00000"/>
              </a:solidFill>
              <a:latin typeface="Book Antiqua" panose="02040602050305030304" pitchFamily="18" charset="0"/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xmlns="" id="{5660CB2A-E342-47D5-9387-D863527F9DC2}"/>
              </a:ext>
            </a:extLst>
          </p:cNvPr>
          <p:cNvSpPr/>
          <p:nvPr/>
        </p:nvSpPr>
        <p:spPr>
          <a:xfrm>
            <a:off x="286780" y="329659"/>
            <a:ext cx="74892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buClrTx/>
              <a:defRPr/>
            </a:pPr>
            <a:r>
              <a:rPr lang="pt-BR" altLang="pt-BR" sz="8800" b="1" dirty="0">
                <a:solidFill>
                  <a:srgbClr val="005D82"/>
                </a:solidFill>
                <a:ea typeface="Lato" panose="020F0502020204030203" pitchFamily="34" charset="0"/>
                <a:cs typeface="Lato" panose="020F0502020204030203" pitchFamily="34" charset="0"/>
              </a:rPr>
              <a:t>3</a:t>
            </a:r>
          </a:p>
        </p:txBody>
      </p:sp>
      <p:pic>
        <p:nvPicPr>
          <p:cNvPr id="2050" name="Picture 2" descr="Resultado de imagem para analytics icon vector">
            <a:extLst>
              <a:ext uri="{FF2B5EF4-FFF2-40B4-BE49-F238E27FC236}">
                <a16:creationId xmlns:a16="http://schemas.microsoft.com/office/drawing/2014/main" xmlns="" id="{BB82498F-D473-445E-B901-41D54F7187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7003" y="338395"/>
            <a:ext cx="2755333" cy="144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Meio-quadro 15">
            <a:extLst>
              <a:ext uri="{FF2B5EF4-FFF2-40B4-BE49-F238E27FC236}">
                <a16:creationId xmlns:a16="http://schemas.microsoft.com/office/drawing/2014/main" xmlns="" id="{6B26FA96-9AE6-404C-AB46-19B6E370407A}"/>
              </a:ext>
            </a:extLst>
          </p:cNvPr>
          <p:cNvSpPr/>
          <p:nvPr/>
        </p:nvSpPr>
        <p:spPr>
          <a:xfrm>
            <a:off x="0" y="-13954"/>
            <a:ext cx="3460691" cy="622803"/>
          </a:xfrm>
          <a:prstGeom prst="halfFrame">
            <a:avLst/>
          </a:prstGeom>
          <a:solidFill>
            <a:srgbClr val="F9BF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1567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Personalizada 5">
      <a:dk1>
        <a:sysClr val="windowText" lastClr="000000"/>
      </a:dk1>
      <a:lt1>
        <a:sysClr val="window" lastClr="FFFFFF"/>
      </a:lt1>
      <a:dk2>
        <a:srgbClr val="D8D8D8"/>
      </a:dk2>
      <a:lt2>
        <a:srgbClr val="E7E6E6"/>
      </a:lt2>
      <a:accent1>
        <a:srgbClr val="50ABA2"/>
      </a:accent1>
      <a:accent2>
        <a:srgbClr val="D94C44"/>
      </a:accent2>
      <a:accent3>
        <a:srgbClr val="D8D8D8"/>
      </a:accent3>
      <a:accent4>
        <a:srgbClr val="81CCC8"/>
      </a:accent4>
      <a:accent5>
        <a:srgbClr val="D5EAEB"/>
      </a:accent5>
      <a:accent6>
        <a:srgbClr val="D8D8D8"/>
      </a:accent6>
      <a:hlink>
        <a:srgbClr val="3A3838"/>
      </a:hlink>
      <a:folHlink>
        <a:srgbClr val="363636"/>
      </a:folHlink>
    </a:clrScheme>
    <a:fontScheme name="Gesel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Ma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0ABA2"/>
      </a:accent1>
      <a:accent2>
        <a:srgbClr val="D94C44"/>
      </a:accent2>
      <a:accent3>
        <a:srgbClr val="545452"/>
      </a:accent3>
      <a:accent4>
        <a:srgbClr val="81CCC8"/>
      </a:accent4>
      <a:accent5>
        <a:srgbClr val="D5EAEB"/>
      </a:accent5>
      <a:accent6>
        <a:srgbClr val="D5BD99"/>
      </a:accent6>
      <a:hlink>
        <a:srgbClr val="E7E182"/>
      </a:hlink>
      <a:folHlink>
        <a:srgbClr val="954F72"/>
      </a:folHlink>
    </a:clrScheme>
    <a:fontScheme name="Personalizada 1">
      <a:majorFont>
        <a:latin typeface="Lato"/>
        <a:ea typeface="Spica Neue"/>
        <a:cs typeface=""/>
      </a:majorFont>
      <a:minorFont>
        <a:latin typeface="Lato"/>
        <a:ea typeface="Spica Neue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438" row="6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5C5F32E7-0624-4D75-8760-3EB956679A03}">
  <we:reference id="wa104380907" version="1.0.0.0" store="pt-BR" storeType="OMEX"/>
  <we:alternateReferences>
    <we:reference id="wa104380907" version="1.0.0.0" store="WA104380907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57460</TotalTime>
  <Words>598</Words>
  <Application>Microsoft Office PowerPoint</Application>
  <PresentationFormat>Personalizar</PresentationFormat>
  <Paragraphs>88</Paragraphs>
  <Slides>14</Slides>
  <Notes>3</Notes>
  <HiddenSlides>0</HiddenSlides>
  <MMClips>0</MMClips>
  <ScaleCrop>false</ScaleCrop>
  <HeadingPairs>
    <vt:vector size="6" baseType="variant">
      <vt:variant>
        <vt:lpstr>Fontes usadas</vt:lpstr>
      </vt:variant>
      <vt:variant>
        <vt:i4>10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14</vt:i4>
      </vt:variant>
    </vt:vector>
  </HeadingPairs>
  <TitlesOfParts>
    <vt:vector size="26" baseType="lpstr">
      <vt:lpstr>Arial</vt:lpstr>
      <vt:lpstr>Open Sans Semibold</vt:lpstr>
      <vt:lpstr>Open sans</vt:lpstr>
      <vt:lpstr>Lato</vt:lpstr>
      <vt:lpstr>Wingdings</vt:lpstr>
      <vt:lpstr>Spica Neue</vt:lpstr>
      <vt:lpstr>Times New Roman</vt:lpstr>
      <vt:lpstr>Calibri</vt:lpstr>
      <vt:lpstr>Book Antiqua</vt:lpstr>
      <vt:lpstr>Spica Neue Light</vt:lpstr>
      <vt:lpstr>Tema do Office</vt:lpstr>
      <vt:lpstr>1_Office Theme</vt:lpstr>
      <vt:lpstr>Apresentação do PowerPoint</vt:lpstr>
      <vt:lpstr>Sumário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Gesel - IE - UFRJ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Bolsa e Clearing -- Apresentação do Projeto Bolsa de Energia 12.12.2018</dc:title>
  <dc:creator>Roberto Brandão</dc:creator>
  <cp:lastModifiedBy>Roberto Brandão</cp:lastModifiedBy>
  <cp:revision>2395</cp:revision>
  <dcterms:created xsi:type="dcterms:W3CDTF">1601-01-01T00:00:00Z</dcterms:created>
  <dcterms:modified xsi:type="dcterms:W3CDTF">2019-03-01T08:45:01Z</dcterms:modified>
</cp:coreProperties>
</file>